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viewProps" Target="viewProps.xml"/><Relationship Id="rId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5" Type="http://schemas.openxmlformats.org/officeDocument/2006/relationships/tableStyles" Target="tableStyles.xml"/><Relationship Id="rId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2015/5/5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18276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2015/5/5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87177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2015/5/5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5501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2015/5/5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8653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2015/5/5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21841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2015/5/5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58257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2015/5/5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1170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2015/5/5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44060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2015/5/5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523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2015/5/5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47583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2015/5/5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78056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2015/5/5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3094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宽屏</PresentationFormat>
  <Paragraphs>0</Paragraphs>
  <Slides>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0</vt:i4>
      </vt:variant>
    </vt:vector>
  </HeadingPairs>
  <TitlesOfParts>
    <vt:vector size="5" baseType="lpstr">
      <vt:lpstr>宋体</vt:lpstr>
      <vt:lpstr>Arial</vt:lpstr>
      <vt:lpstr>Calibri</vt:lpstr>
      <vt:lpstr>Calibri Light</vt:lpstr>
      <vt:lpstr>Office 主题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</cp:coreProperties>
</file>