
<file path=[Content_Types].xml><?xml version="1.0" encoding="utf-8"?>
<Types xmlns="http://schemas.openxmlformats.org/package/2006/content-types"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0"/>
  </p:notesMasterIdLst>
  <p:sldIdLst>
    <p:sldId id="256" r:id="rId2"/>
    <p:sldId id="257" r:id="rId3"/>
    <p:sldId id="259" r:id="rId4"/>
    <p:sldId id="290" r:id="rId5"/>
    <p:sldId id="265" r:id="rId6"/>
    <p:sldId id="286" r:id="rId7"/>
    <p:sldId id="287" r:id="rId8"/>
    <p:sldId id="289" r:id="rId9"/>
    <p:sldId id="291" r:id="rId10"/>
    <p:sldId id="419" r:id="rId11"/>
    <p:sldId id="413" r:id="rId12"/>
    <p:sldId id="397" r:id="rId13"/>
    <p:sldId id="416" r:id="rId14"/>
    <p:sldId id="398" r:id="rId15"/>
    <p:sldId id="399" r:id="rId16"/>
    <p:sldId id="400" r:id="rId17"/>
    <p:sldId id="401" r:id="rId18"/>
    <p:sldId id="402" r:id="rId19"/>
    <p:sldId id="411" r:id="rId20"/>
    <p:sldId id="404" r:id="rId21"/>
    <p:sldId id="405" r:id="rId22"/>
    <p:sldId id="407" r:id="rId23"/>
    <p:sldId id="412" r:id="rId24"/>
    <p:sldId id="408" r:id="rId25"/>
    <p:sldId id="414" r:id="rId26"/>
    <p:sldId id="292" r:id="rId27"/>
    <p:sldId id="410" r:id="rId28"/>
    <p:sldId id="417" r:id="rId29"/>
    <p:sldId id="418" r:id="rId30"/>
    <p:sldId id="423" r:id="rId31"/>
    <p:sldId id="427" r:id="rId32"/>
    <p:sldId id="422" r:id="rId33"/>
    <p:sldId id="430" r:id="rId34"/>
    <p:sldId id="429" r:id="rId35"/>
    <p:sldId id="431" r:id="rId36"/>
    <p:sldId id="424" r:id="rId37"/>
    <p:sldId id="425" r:id="rId38"/>
    <p:sldId id="426" r:id="rId39"/>
  </p:sldIdLst>
  <p:sldSz cx="12192000" cy="6858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1pPr>
    <a:lvl2pPr marL="0" marR="0" indent="457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2pPr>
    <a:lvl3pPr marL="0" marR="0" indent="914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3pPr>
    <a:lvl4pPr marL="0" marR="0" indent="1371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4pPr>
    <a:lvl5pPr marL="0" marR="0" indent="18288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5pPr>
    <a:lvl6pPr marL="0" marR="0" indent="22860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6pPr>
    <a:lvl7pPr marL="0" marR="0" indent="2743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7pPr>
    <a:lvl8pPr marL="0" marR="0" indent="3200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8pPr>
    <a:lvl9pPr marL="0" marR="0" indent="3657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89898"/>
    <a:srgbClr val="D883FF"/>
    <a:srgbClr val="DBE4F3"/>
    <a:srgbClr val="FFFFFF"/>
    <a:srgbClr val="AB7942"/>
    <a:srgbClr val="FFFC00"/>
    <a:srgbClr val="00FDFF"/>
    <a:srgbClr val="FF9300"/>
    <a:srgbClr val="4271C2"/>
    <a:srgbClr val="4C8FC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lastRow>
    <a:fir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DD4EA"/>
          </a:solidFill>
        </a:fill>
      </a:tcStyle>
    </a:wholeTbl>
    <a:band2H>
      <a:tcTxStyle/>
      <a:tcStyle>
        <a:tcBdr/>
        <a:fill>
          <a:solidFill>
            <a:srgbClr val="E8EBF5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E0E0E0"/>
          </a:solidFill>
        </a:fill>
      </a:tcStyle>
    </a:wholeTbl>
    <a:band2H>
      <a:tcTxStyle/>
      <a:tcStyle>
        <a:tcBdr/>
        <a:fill>
          <a:solidFill>
            <a:srgbClr val="F0F0F0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4E2CE"/>
          </a:solidFill>
        </a:fill>
      </a:tcStyle>
    </a:wholeTbl>
    <a:band2H>
      <a:tcTxStyle/>
      <a:tcStyle>
        <a:tcBdr/>
        <a:fill>
          <a:solidFill>
            <a:srgbClr val="EBF1E8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4386"/>
    <p:restoredTop sz="97059"/>
  </p:normalViewPr>
  <p:slideViewPr>
    <p:cSldViewPr snapToGrid="0" snapToObjects="1">
      <p:cViewPr varScale="1">
        <p:scale>
          <a:sx n="156" d="100"/>
          <a:sy n="156" d="100"/>
        </p:scale>
        <p:origin x="1256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Shape 109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10" name="Shape 110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latinLnBrk="0">
      <a:defRPr sz="1200">
        <a:latin typeface="+mn-lt"/>
        <a:ea typeface="+mn-ea"/>
        <a:cs typeface="+mn-cs"/>
        <a:sym typeface="Calibri"/>
      </a:defRPr>
    </a:lvl1pPr>
    <a:lvl2pPr indent="228600" latinLnBrk="0">
      <a:defRPr sz="1200">
        <a:latin typeface="+mn-lt"/>
        <a:ea typeface="+mn-ea"/>
        <a:cs typeface="+mn-cs"/>
        <a:sym typeface="Calibri"/>
      </a:defRPr>
    </a:lvl2pPr>
    <a:lvl3pPr indent="457200" latinLnBrk="0">
      <a:defRPr sz="1200">
        <a:latin typeface="+mn-lt"/>
        <a:ea typeface="+mn-ea"/>
        <a:cs typeface="+mn-cs"/>
        <a:sym typeface="Calibri"/>
      </a:defRPr>
    </a:lvl3pPr>
    <a:lvl4pPr indent="685800" latinLnBrk="0">
      <a:defRPr sz="1200">
        <a:latin typeface="+mn-lt"/>
        <a:ea typeface="+mn-ea"/>
        <a:cs typeface="+mn-cs"/>
        <a:sym typeface="Calibri"/>
      </a:defRPr>
    </a:lvl4pPr>
    <a:lvl5pPr indent="914400" latinLnBrk="0">
      <a:defRPr sz="1200">
        <a:latin typeface="+mn-lt"/>
        <a:ea typeface="+mn-ea"/>
        <a:cs typeface="+mn-cs"/>
        <a:sym typeface="Calibri"/>
      </a:defRPr>
    </a:lvl5pPr>
    <a:lvl6pPr indent="1143000" latinLnBrk="0">
      <a:defRPr sz="1200">
        <a:latin typeface="+mn-lt"/>
        <a:ea typeface="+mn-ea"/>
        <a:cs typeface="+mn-cs"/>
        <a:sym typeface="Calibri"/>
      </a:defRPr>
    </a:lvl6pPr>
    <a:lvl7pPr indent="1371600" latinLnBrk="0">
      <a:defRPr sz="1200">
        <a:latin typeface="+mn-lt"/>
        <a:ea typeface="+mn-ea"/>
        <a:cs typeface="+mn-cs"/>
        <a:sym typeface="Calibri"/>
      </a:defRPr>
    </a:lvl7pPr>
    <a:lvl8pPr indent="1600200" latinLnBrk="0">
      <a:defRPr sz="1200">
        <a:latin typeface="+mn-lt"/>
        <a:ea typeface="+mn-ea"/>
        <a:cs typeface="+mn-cs"/>
        <a:sym typeface="Calibri"/>
      </a:defRPr>
    </a:lvl8pPr>
    <a:lvl9pPr indent="1828800" latinLnBrk="0">
      <a:defRPr sz="1200">
        <a:latin typeface="+mn-lt"/>
        <a:ea typeface="+mn-ea"/>
        <a:cs typeface="+mn-cs"/>
        <a:sym typeface="Calibri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Shape 178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79" name="Shape 179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>
              <a:defRPr sz="1400" b="1"/>
            </a:pPr>
            <a:r>
              <a:rPr dirty="0"/>
              <a:t>The Visual Vocabulary expressed in facts</a:t>
            </a:r>
          </a:p>
          <a:p>
            <a:pPr>
              <a:defRPr sz="1400"/>
            </a:pPr>
            <a:r>
              <a:rPr dirty="0"/>
              <a:t>Ledger L comprises blockchain BC and World State WS. Blockchain BC defines World State WS. Also expressible as: World state WS is derived from blockchain BC.</a:t>
            </a: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73564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487670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404484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86985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121325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207674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969063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07169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489699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804196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2" name="Shape 572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573" name="Shape 573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>
              <a:defRPr b="1"/>
            </a:pPr>
            <a:r>
              <a:t>The Visual Vocabulary expressed in facts</a:t>
            </a:r>
          </a:p>
          <a:p>
            <a:r>
              <a:t>In this blockchain there exists a block 1, 2 and 3.</a:t>
            </a:r>
          </a:p>
          <a:p>
            <a:r>
              <a:t>Block 1 has block header Bhr1.</a:t>
            </a:r>
          </a:p>
          <a:p>
            <a:r>
              <a:t>The blockdata Dat1 of block 1 consists of transaction txn1, txn2, txn3 and txn4.</a:t>
            </a:r>
          </a:p>
          <a:p>
            <a:r>
              <a:t>Block 1 has as metadata Met1. Blockheader 2 is chained to blockheader1. Note: this could also be expresses as; the value of the field hash of previous block in block 2 is equal to the value of the hash of block 1 Definition (emphasis on semantics): Transaction as used above means the union of the proposal hash, the transaction response from the endorser, the Read-Write set and the signatures of all endorsers. Definition (emphasis on progressive disclosure): Transaction as used above means the union of the transaction header, the list of endorsers and the endorser’s response.</a:t>
            </a:r>
          </a:p>
        </p:txBody>
      </p:sp>
    </p:spTree>
    <p:extLst>
      <p:ext uri="{BB962C8B-B14F-4D97-AF65-F5344CB8AC3E}">
        <p14:creationId xmlns:p14="http://schemas.microsoft.com/office/powerpoint/2010/main" val="408656167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129328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4866829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7346645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9894793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7530842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0738935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5614074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2685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935469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6" name="Shape 636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637" name="Shape 637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>
              <a:defRPr b="1"/>
            </a:pPr>
            <a:r>
              <a:rPr dirty="0"/>
              <a:t>The Visual Vocabulary expressed in facts</a:t>
            </a:r>
          </a:p>
          <a:p>
            <a:r>
              <a:rPr dirty="0" err="1"/>
              <a:t>Blockheader</a:t>
            </a:r>
            <a:r>
              <a:rPr dirty="0"/>
              <a:t> Bhr1 of block 1 consists of block number 1, the hash of the previous block and the hash of the current block.</a:t>
            </a:r>
          </a:p>
        </p:txBody>
      </p:sp>
    </p:spTree>
    <p:extLst>
      <p:ext uri="{BB962C8B-B14F-4D97-AF65-F5344CB8AC3E}">
        <p14:creationId xmlns:p14="http://schemas.microsoft.com/office/powerpoint/2010/main" val="53328796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1" name="Shape 72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722" name="Shape 722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>
              <a:defRPr b="1"/>
            </a:pPr>
            <a:r>
              <a:rPr dirty="0"/>
              <a:t>The Visual Vocabulary expressed in facts</a:t>
            </a:r>
            <a:endParaRPr i="1" dirty="0"/>
          </a:p>
          <a:p>
            <a:r>
              <a:rPr dirty="0"/>
              <a:t>The transaction T1 in </a:t>
            </a:r>
            <a:r>
              <a:rPr dirty="0" err="1"/>
              <a:t>blockdata</a:t>
            </a:r>
            <a:r>
              <a:rPr dirty="0"/>
              <a:t> Dat1 of block B1 consists of transaction header Txnhr1, the list of endorsers Endlst1 and the endorser response Res1.</a:t>
            </a:r>
          </a:p>
        </p:txBody>
      </p:sp>
    </p:spTree>
    <p:extLst>
      <p:ext uri="{BB962C8B-B14F-4D97-AF65-F5344CB8AC3E}">
        <p14:creationId xmlns:p14="http://schemas.microsoft.com/office/powerpoint/2010/main" val="261778856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4" name="Shape 794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795" name="Shape 795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>
              <a:defRPr b="1"/>
            </a:pPr>
            <a:r>
              <a:rPr dirty="0"/>
              <a:t>Visual vocabulary</a:t>
            </a:r>
          </a:p>
          <a:p>
            <a:r>
              <a:rPr dirty="0"/>
              <a:t>The field hash of the previous block in block 0 (also known as Genesis block) has the value nil; the value of the hash of block 0 is 003.</a:t>
            </a:r>
          </a:p>
          <a:p>
            <a:r>
              <a:rPr dirty="0"/>
              <a:t>The field hash of the previous block in block 1 has the value 003; the value of the hash of block 1 is 007.</a:t>
            </a:r>
          </a:p>
          <a:p>
            <a:endParaRPr dirty="0"/>
          </a:p>
          <a:p>
            <a:r>
              <a:rPr dirty="0"/>
              <a:t>Transaction T1 is committed as the first transaction into block 1; the contents of transaction T1 is: Car0 is currently of color blue; CAR0 is made by Toyota and is of model Prius; Car0 is currently owned by Tomoko.</a:t>
            </a:r>
          </a:p>
          <a:p>
            <a:r>
              <a:rPr dirty="0"/>
              <a:t>Transaction T2 is committed as the second transaction into block 1; the contents of transaction T2 is: Car1 is currently of color red; CAR1 is made by Ford and is of model Mustang; Car1 is currently owned by Brad.</a:t>
            </a:r>
          </a:p>
          <a:p>
            <a:r>
              <a:rPr dirty="0"/>
              <a:t>Transaction T3 is committed as the third transaction into block 1; the contents of transaction T3 is: Car2 is currently of color green; CAR2 is made by Hyundai and is of model Tucson; Car2 is currently owned by </a:t>
            </a:r>
            <a:r>
              <a:rPr dirty="0" err="1"/>
              <a:t>Jin</a:t>
            </a:r>
            <a:r>
              <a:rPr dirty="0"/>
              <a:t> Soo.</a:t>
            </a:r>
          </a:p>
          <a:p>
            <a:r>
              <a:rPr dirty="0"/>
              <a:t>Transaction T4 is committed as the fourth transaction into block 1; the contents of transaction T4 is: Car3 is currently of color yellow; CAR3 is made by Volkswagen and is of model Passat; Car3 is currently owned by Max.</a:t>
            </a:r>
          </a:p>
        </p:txBody>
      </p:sp>
    </p:spTree>
    <p:extLst>
      <p:ext uri="{BB962C8B-B14F-4D97-AF65-F5344CB8AC3E}">
        <p14:creationId xmlns:p14="http://schemas.microsoft.com/office/powerpoint/2010/main" val="323393133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020021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837719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14276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Text"/>
          <p:cNvSpPr txBox="1">
            <a:spLocks noGrp="1"/>
          </p:cNvSpPr>
          <p:nvPr>
            <p:ph type="title"/>
          </p:nvPr>
        </p:nvSpPr>
        <p:spPr>
          <a:xfrm>
            <a:off x="1524000" y="1122362"/>
            <a:ext cx="9144000" cy="2387601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t>Title Text</a:t>
            </a:r>
          </a:p>
        </p:txBody>
      </p:sp>
      <p:sp>
        <p:nvSpPr>
          <p:cNvPr id="1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524000" y="3602037"/>
            <a:ext cx="9144000" cy="1655763"/>
          </a:xfrm>
          <a:prstGeom prst="rect">
            <a:avLst/>
          </a:prstGeom>
        </p:spPr>
        <p:txBody>
          <a:bodyPr/>
          <a:lstStyle>
            <a:lvl1pPr marL="0" indent="0" algn="ctr">
              <a:buSzTx/>
              <a:buFontTx/>
              <a:buNone/>
              <a:defRPr sz="2400"/>
            </a:lvl1pPr>
            <a:lvl2pPr marL="0" indent="457200" algn="ctr">
              <a:buSzTx/>
              <a:buFontTx/>
              <a:buNone/>
              <a:defRPr sz="2400"/>
            </a:lvl2pPr>
            <a:lvl3pPr marL="0" indent="914400" algn="ctr">
              <a:buSzTx/>
              <a:buFontTx/>
              <a:buNone/>
              <a:defRPr sz="2400"/>
            </a:lvl3pPr>
            <a:lvl4pPr marL="0" indent="1371600" algn="ctr">
              <a:buSzTx/>
              <a:buFontTx/>
              <a:buNone/>
              <a:defRPr sz="2400"/>
            </a:lvl4pPr>
            <a:lvl5pPr marL="0" indent="1828800" algn="ctr">
              <a:buSzTx/>
              <a:buFontTx/>
              <a:buNone/>
              <a:defRPr sz="2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52400" y="6404290"/>
            <a:ext cx="263982" cy="26924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Title Text"/>
          <p:cNvSpPr txBox="1">
            <a:spLocks noGrp="1"/>
          </p:cNvSpPr>
          <p:nvPr>
            <p:ph type="title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02" name="Body Level One…"/>
          <p:cNvSpPr txBox="1">
            <a:spLocks noGrp="1"/>
          </p:cNvSpPr>
          <p:nvPr>
            <p:ph type="body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03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3317418" y="6404290"/>
            <a:ext cx="263983" cy="269241"/>
          </a:xfrm>
          <a:prstGeom prst="rect">
            <a:avLst/>
          </a:prstGeom>
        </p:spPr>
        <p:txBody>
          <a:bodyPr/>
          <a:lstStyle>
            <a:lvl1pPr algn="r"/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Text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t>Title Text</a:t>
            </a:r>
          </a:p>
        </p:txBody>
      </p:sp>
      <p:sp>
        <p:nvSpPr>
          <p:cNvPr id="3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831850" y="4589462"/>
            <a:ext cx="10515600" cy="1500188"/>
          </a:xfrm>
          <a:prstGeom prst="rect">
            <a:avLst/>
          </a:prstGeom>
        </p:spPr>
        <p:txBody>
          <a:bodyPr/>
          <a:lstStyle>
            <a:lvl1pPr marL="0" indent="0">
              <a:buSzTx/>
              <a:buFontTx/>
              <a:buNone/>
              <a:defRPr sz="2400">
                <a:solidFill>
                  <a:srgbClr val="888888"/>
                </a:solidFill>
              </a:defRPr>
            </a:lvl1pPr>
            <a:lvl2pPr marL="0" indent="457200">
              <a:buSzTx/>
              <a:buFontTx/>
              <a:buNone/>
              <a:defRPr sz="2400">
                <a:solidFill>
                  <a:srgbClr val="888888"/>
                </a:solidFill>
              </a:defRPr>
            </a:lvl2pPr>
            <a:lvl3pPr marL="0" indent="914400">
              <a:buSzTx/>
              <a:buFontTx/>
              <a:buNone/>
              <a:defRPr sz="2400">
                <a:solidFill>
                  <a:srgbClr val="888888"/>
                </a:solidFill>
              </a:defRPr>
            </a:lvl3pPr>
            <a:lvl4pPr marL="0" indent="1371600">
              <a:buSzTx/>
              <a:buFontTx/>
              <a:buNone/>
              <a:defRPr sz="2400">
                <a:solidFill>
                  <a:srgbClr val="888888"/>
                </a:solidFill>
              </a:defRPr>
            </a:lvl4pPr>
            <a:lvl5pPr marL="0" indent="1828800">
              <a:buSzTx/>
              <a:buFontTx/>
              <a:buNone/>
              <a:defRPr sz="2400">
                <a:solidFill>
                  <a:srgbClr val="888888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1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3317418" y="6404290"/>
            <a:ext cx="263983" cy="269241"/>
          </a:xfrm>
          <a:prstGeom prst="rect">
            <a:avLst/>
          </a:prstGeom>
        </p:spPr>
        <p:txBody>
          <a:bodyPr/>
          <a:lstStyle>
            <a:lvl1pPr algn="r"/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Title Text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39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0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3317418" y="6404290"/>
            <a:ext cx="263983" cy="269241"/>
          </a:xfrm>
          <a:prstGeom prst="rect">
            <a:avLst/>
          </a:prstGeom>
        </p:spPr>
        <p:txBody>
          <a:bodyPr/>
          <a:lstStyle>
            <a:lvl1pPr algn="r"/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Title Text"/>
          <p:cNvSpPr txBox="1">
            <a:spLocks noGrp="1"/>
          </p:cNvSpPr>
          <p:nvPr>
            <p:ph type="title"/>
          </p:nvPr>
        </p:nvSpPr>
        <p:spPr>
          <a:xfrm>
            <a:off x="839787" y="365125"/>
            <a:ext cx="10515601" cy="1325563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48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839787" y="1681163"/>
            <a:ext cx="5157789" cy="823913"/>
          </a:xfrm>
          <a:prstGeom prst="rect">
            <a:avLst/>
          </a:prstGeom>
        </p:spPr>
        <p:txBody>
          <a:bodyPr anchor="b"/>
          <a:lstStyle>
            <a:lvl1pPr marL="0" indent="0">
              <a:buSzTx/>
              <a:buFontTx/>
              <a:buNone/>
              <a:defRPr sz="2400" b="1"/>
            </a:lvl1pPr>
            <a:lvl2pPr marL="0" indent="457200">
              <a:buSzTx/>
              <a:buFontTx/>
              <a:buNone/>
              <a:defRPr sz="2400" b="1"/>
            </a:lvl2pPr>
            <a:lvl3pPr marL="0" indent="914400">
              <a:buSzTx/>
              <a:buFontTx/>
              <a:buNone/>
              <a:defRPr sz="2400" b="1"/>
            </a:lvl3pPr>
            <a:lvl4pPr marL="0" indent="1371600">
              <a:buSzTx/>
              <a:buFontTx/>
              <a:buNone/>
              <a:defRPr sz="2400" b="1"/>
            </a:lvl4pPr>
            <a:lvl5pPr marL="0" indent="1828800">
              <a:buSzTx/>
              <a:buFontTx/>
              <a:buNone/>
              <a:defRPr sz="2400" b="1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9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6172200" y="1681163"/>
            <a:ext cx="5183188" cy="823913"/>
          </a:xfrm>
          <a:prstGeom prst="rect">
            <a:avLst/>
          </a:prstGeom>
        </p:spPr>
        <p:txBody>
          <a:bodyPr anchor="b"/>
          <a:lstStyle/>
          <a:p>
            <a:pPr marL="0" indent="0">
              <a:buSzTx/>
              <a:buFontTx/>
              <a:buNone/>
              <a:defRPr sz="2400" b="1"/>
            </a:pPr>
            <a:endParaRPr/>
          </a:p>
        </p:txBody>
      </p:sp>
      <p:sp>
        <p:nvSpPr>
          <p:cNvPr id="50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3317418" y="6404290"/>
            <a:ext cx="263983" cy="269241"/>
          </a:xfrm>
          <a:prstGeom prst="rect">
            <a:avLst/>
          </a:prstGeom>
        </p:spPr>
        <p:txBody>
          <a:bodyPr/>
          <a:lstStyle>
            <a:lvl1pPr algn="r"/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Title Text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58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961503" y="6404290"/>
            <a:ext cx="263983" cy="269241"/>
          </a:xfrm>
          <a:prstGeom prst="rect">
            <a:avLst/>
          </a:prstGeom>
        </p:spPr>
        <p:txBody>
          <a:bodyPr/>
          <a:lstStyle>
            <a:lvl1pPr algn="r"/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3317418" y="6404290"/>
            <a:ext cx="263983" cy="269241"/>
          </a:xfrm>
          <a:prstGeom prst="rect">
            <a:avLst/>
          </a:prstGeom>
        </p:spPr>
        <p:txBody>
          <a:bodyPr/>
          <a:lstStyle>
            <a:lvl1pPr algn="r"/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Title Text"/>
          <p:cNvSpPr txBox="1">
            <a:spLocks noGrp="1"/>
          </p:cNvSpPr>
          <p:nvPr>
            <p:ph type="title"/>
          </p:nvPr>
        </p:nvSpPr>
        <p:spPr>
          <a:xfrm>
            <a:off x="839787" y="457200"/>
            <a:ext cx="3932239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t>Title Text</a:t>
            </a:r>
          </a:p>
        </p:txBody>
      </p:sp>
      <p:sp>
        <p:nvSpPr>
          <p:cNvPr id="73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5183187" y="987425"/>
            <a:ext cx="6172201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 marL="718457" indent="-261257">
              <a:defRPr sz="3200"/>
            </a:lvl2pPr>
            <a:lvl3pPr marL="1219200" indent="-304800">
              <a:defRPr sz="3200"/>
            </a:lvl3pPr>
            <a:lvl4pPr marL="1737360" indent="-365760">
              <a:defRPr sz="3200"/>
            </a:lvl4pPr>
            <a:lvl5pPr marL="2194560" indent="-365760">
              <a:defRPr sz="32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4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839787" y="2057400"/>
            <a:ext cx="3932239" cy="3811588"/>
          </a:xfrm>
          <a:prstGeom prst="rect">
            <a:avLst/>
          </a:prstGeom>
        </p:spPr>
        <p:txBody>
          <a:bodyPr/>
          <a:lstStyle/>
          <a:p>
            <a:pPr marL="0" indent="0">
              <a:buSzTx/>
              <a:buFontTx/>
              <a:buNone/>
              <a:defRPr sz="1600"/>
            </a:pPr>
            <a:endParaRPr/>
          </a:p>
        </p:txBody>
      </p:sp>
      <p:sp>
        <p:nvSpPr>
          <p:cNvPr id="7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3317418" y="6404290"/>
            <a:ext cx="263983" cy="269241"/>
          </a:xfrm>
          <a:prstGeom prst="rect">
            <a:avLst/>
          </a:prstGeom>
        </p:spPr>
        <p:txBody>
          <a:bodyPr/>
          <a:lstStyle>
            <a:lvl1pPr algn="r"/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Title Text"/>
          <p:cNvSpPr txBox="1">
            <a:spLocks noGrp="1"/>
          </p:cNvSpPr>
          <p:nvPr>
            <p:ph type="title"/>
          </p:nvPr>
        </p:nvSpPr>
        <p:spPr>
          <a:xfrm>
            <a:off x="839787" y="457200"/>
            <a:ext cx="3932239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t>Title Text</a:t>
            </a:r>
          </a:p>
        </p:txBody>
      </p:sp>
      <p:sp>
        <p:nvSpPr>
          <p:cNvPr id="83" name="Picture Placeholder 2"/>
          <p:cNvSpPr>
            <a:spLocks noGrp="1"/>
          </p:cNvSpPr>
          <p:nvPr>
            <p:ph type="pic" sz="half" idx="13"/>
          </p:nvPr>
        </p:nvSpPr>
        <p:spPr>
          <a:xfrm>
            <a:off x="5183187" y="987425"/>
            <a:ext cx="6172201" cy="4873625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84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839787" y="2057400"/>
            <a:ext cx="3932239" cy="3811588"/>
          </a:xfrm>
          <a:prstGeom prst="rect">
            <a:avLst/>
          </a:prstGeom>
        </p:spPr>
        <p:txBody>
          <a:bodyPr/>
          <a:lstStyle>
            <a:lvl1pPr marL="0" indent="0">
              <a:buSzTx/>
              <a:buFontTx/>
              <a:buNone/>
              <a:defRPr sz="1600"/>
            </a:lvl1pPr>
            <a:lvl2pPr marL="0" indent="457200">
              <a:buSzTx/>
              <a:buFontTx/>
              <a:buNone/>
              <a:defRPr sz="1600"/>
            </a:lvl2pPr>
            <a:lvl3pPr marL="0" indent="914400">
              <a:buSzTx/>
              <a:buFontTx/>
              <a:buNone/>
              <a:defRPr sz="1600"/>
            </a:lvl3pPr>
            <a:lvl4pPr marL="0" indent="1371600">
              <a:buSzTx/>
              <a:buFontTx/>
              <a:buNone/>
              <a:defRPr sz="1600"/>
            </a:lvl4pPr>
            <a:lvl5pPr marL="0" indent="1828800">
              <a:buSzTx/>
              <a:buFontTx/>
              <a:buNone/>
              <a:defRPr sz="16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8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3317418" y="6404290"/>
            <a:ext cx="263983" cy="269241"/>
          </a:xfrm>
          <a:prstGeom prst="rect">
            <a:avLst/>
          </a:prstGeom>
        </p:spPr>
        <p:txBody>
          <a:bodyPr/>
          <a:lstStyle>
            <a:lvl1pPr algn="r"/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Title Text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93" name="Body Level One…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r>
              <a:rPr dirty="0"/>
              <a:t>Body Level One</a:t>
            </a:r>
          </a:p>
          <a:p>
            <a:pPr lvl="1"/>
            <a:r>
              <a:rPr dirty="0"/>
              <a:t>Body Level Two</a:t>
            </a:r>
          </a:p>
          <a:p>
            <a:pPr lvl="2"/>
            <a:r>
              <a:rPr dirty="0"/>
              <a:t>Body Level Three</a:t>
            </a:r>
          </a:p>
          <a:p>
            <a:pPr lvl="3"/>
            <a:r>
              <a:rPr dirty="0"/>
              <a:t>Body Level Four</a:t>
            </a:r>
          </a:p>
          <a:p>
            <a:pPr lvl="4"/>
            <a:r>
              <a:rPr dirty="0"/>
              <a:t>Body Level Five</a:t>
            </a:r>
          </a:p>
        </p:txBody>
      </p:sp>
      <p:sp>
        <p:nvSpPr>
          <p:cNvPr id="9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3317418" y="6404290"/>
            <a:ext cx="263983" cy="269241"/>
          </a:xfrm>
          <a:prstGeom prst="rect">
            <a:avLst/>
          </a:prstGeom>
        </p:spPr>
        <p:txBody>
          <a:bodyPr/>
          <a:lstStyle>
            <a:lvl1pPr algn="r"/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Text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83207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anchor="ctr">
            <a:normAutofit/>
          </a:bodyPr>
          <a:lstStyle/>
          <a:p>
            <a:r>
              <a:t>Title Text</a:t>
            </a:r>
          </a:p>
        </p:txBody>
      </p:sp>
      <p:sp>
        <p:nvSpPr>
          <p:cNvPr id="3" name="Body Level One…"/>
          <p:cNvSpPr txBox="1">
            <a:spLocks noGrp="1"/>
          </p:cNvSpPr>
          <p:nvPr>
            <p:ph type="body" idx="1"/>
          </p:nvPr>
        </p:nvSpPr>
        <p:spPr>
          <a:xfrm>
            <a:off x="838200" y="1432873"/>
            <a:ext cx="10515600" cy="47440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76200" y="6404290"/>
            <a:ext cx="263982" cy="269241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 anchor="ctr">
            <a:spAutoFit/>
          </a:bodyPr>
          <a:lstStyle>
            <a:lvl1pPr>
              <a:defRPr sz="1200">
                <a:solidFill>
                  <a:srgbClr val="888888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</p:sldLayoutIdLst>
  <p:transition spd="med"/>
  <p:txStyles>
    <p:titleStyle>
      <a:lvl1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1pPr>
      <a:lvl2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2pPr>
      <a:lvl3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3pPr>
      <a:lvl4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4pPr>
      <a:lvl5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5pPr>
      <a:lvl6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6pPr>
      <a:lvl7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7pPr>
      <a:lvl8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8pPr>
      <a:lvl9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9pPr>
    </p:titleStyle>
    <p:bodyStyle>
      <a:lvl1pPr marL="228600" marR="0" indent="-228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1pPr>
      <a:lvl2pPr marL="723900" marR="0" indent="-2667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2pPr>
      <a:lvl3pPr marL="1234439" marR="0" indent="-320039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3pPr>
      <a:lvl4pPr marL="17272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4pPr>
      <a:lvl5pPr marL="21844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5pPr>
      <a:lvl6pPr marL="26416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6pPr>
      <a:lvl7pPr marL="30988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7pPr>
      <a:lvl8pPr marL="35560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8pPr>
      <a:lvl9pPr marL="40132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9pPr>
    </p:bodyStyle>
    <p:otherStyle>
      <a:lvl1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1pPr>
      <a:lvl2pPr marL="0" marR="0" indent="4572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2pPr>
      <a:lvl3pPr marL="0" marR="0" indent="9144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3pPr>
      <a:lvl4pPr marL="0" marR="0" indent="13716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4pPr>
      <a:lvl5pPr marL="0" marR="0" indent="18288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5pPr>
      <a:lvl6pPr marL="0" marR="0" indent="22860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6pPr>
      <a:lvl7pPr marL="0" marR="0" indent="27432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7pPr>
      <a:lvl8pPr marL="0" marR="0" indent="32004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8pPr>
      <a:lvl9pPr marL="0" marR="0" indent="36576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9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9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9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9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9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9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9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9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9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9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9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9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9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Title 1"/>
          <p:cNvSpPr txBox="1">
            <a:spLocks noGrp="1"/>
          </p:cNvSpPr>
          <p:nvPr>
            <p:ph type="ctr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dirty="0"/>
              <a:t>Diagrams for Documentation</a:t>
            </a:r>
          </a:p>
        </p:txBody>
      </p:sp>
      <p:sp>
        <p:nvSpPr>
          <p:cNvPr id="113" name="Subtitle 2"/>
          <p:cNvSpPr txBox="1">
            <a:spLocks noGrp="1"/>
          </p:cNvSpPr>
          <p:nvPr>
            <p:ph type="subTitle" sz="quarter" idx="1"/>
          </p:nvPr>
        </p:nvSpPr>
        <p:spPr>
          <a:xfrm>
            <a:off x="1524000" y="3602037"/>
            <a:ext cx="9144000" cy="1655762"/>
          </a:xfrm>
          <a:prstGeom prst="rect">
            <a:avLst/>
          </a:prstGeom>
        </p:spPr>
        <p:txBody>
          <a:bodyPr/>
          <a:lstStyle/>
          <a:p>
            <a:r>
              <a:t>Organized by Section and Topic</a:t>
            </a:r>
          </a:p>
        </p:txBody>
      </p:sp>
    </p:spTree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Rounded Rectangle 65">
            <a:extLst>
              <a:ext uri="{FF2B5EF4-FFF2-40B4-BE49-F238E27FC236}">
                <a16:creationId xmlns:a16="http://schemas.microsoft.com/office/drawing/2014/main" id="{88D2111D-A505-2D4E-BF52-DB3509E8D665}"/>
              </a:ext>
            </a:extLst>
          </p:cNvPr>
          <p:cNvSpPr/>
          <p:nvPr/>
        </p:nvSpPr>
        <p:spPr>
          <a:xfrm>
            <a:off x="3934666" y="2055145"/>
            <a:ext cx="6899161" cy="3854153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72000" rtlCol="0" anchor="ctr"/>
          <a:lstStyle/>
          <a:p>
            <a:pPr algn="ctr"/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FD2B90B-CADD-B443-8241-F28F6BD6FE58}"/>
              </a:ext>
            </a:extLst>
          </p:cNvPr>
          <p:cNvSpPr txBox="1"/>
          <p:nvPr/>
        </p:nvSpPr>
        <p:spPr>
          <a:xfrm>
            <a:off x="10315316" y="5289673"/>
            <a:ext cx="399292" cy="461665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/>
              <a:t>N</a:t>
            </a:r>
          </a:p>
        </p:txBody>
      </p:sp>
      <p:sp>
        <p:nvSpPr>
          <p:cNvPr id="6" name="Rectangle 28">
            <a:extLst>
              <a:ext uri="{FF2B5EF4-FFF2-40B4-BE49-F238E27FC236}">
                <a16:creationId xmlns:a16="http://schemas.microsoft.com/office/drawing/2014/main" id="{F83AD13B-686A-7441-AF80-1AAF66037A2E}"/>
              </a:ext>
            </a:extLst>
          </p:cNvPr>
          <p:cNvSpPr/>
          <p:nvPr/>
        </p:nvSpPr>
        <p:spPr>
          <a:xfrm>
            <a:off x="1956378" y="1921239"/>
            <a:ext cx="8943280" cy="4084819"/>
          </a:xfrm>
          <a:prstGeom prst="rect">
            <a:avLst/>
          </a:prstGeom>
          <a:ln w="12700">
            <a:solidFill>
              <a:schemeClr val="tx1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7" name="Title 4">
            <a:extLst>
              <a:ext uri="{FF2B5EF4-FFF2-40B4-BE49-F238E27FC236}">
                <a16:creationId xmlns:a16="http://schemas.microsoft.com/office/drawing/2014/main" id="{5FBE3801-AF81-B14D-A087-3503F478758D}"/>
              </a:ext>
            </a:extLst>
          </p:cNvPr>
          <p:cNvSpPr txBox="1">
            <a:spLocks/>
          </p:cNvSpPr>
          <p:nvPr/>
        </p:nvSpPr>
        <p:spPr>
          <a:xfrm>
            <a:off x="990600" y="517525"/>
            <a:ext cx="10515600" cy="13255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anchor="ctr">
            <a:normAutofit/>
          </a:bodyPr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9pPr>
          </a:lstStyle>
          <a:p>
            <a:pPr hangingPunct="1"/>
            <a:r>
              <a:rPr lang="en-US" sz="3600" dirty="0"/>
              <a:t>Diagram 1.0</a:t>
            </a:r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998C07DC-735B-A945-8997-3037A20EC219}"/>
              </a:ext>
            </a:extLst>
          </p:cNvPr>
          <p:cNvSpPr/>
          <p:nvPr/>
        </p:nvSpPr>
        <p:spPr>
          <a:xfrm>
            <a:off x="8287712" y="3485233"/>
            <a:ext cx="571412" cy="563758"/>
          </a:xfrm>
          <a:prstGeom prst="roundRect">
            <a:avLst/>
          </a:prstGeom>
          <a:solidFill>
            <a:srgbClr val="00B050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O4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07423A7E-2BD9-1F46-8113-594A04D5F047}"/>
              </a:ext>
            </a:extLst>
          </p:cNvPr>
          <p:cNvCxnSpPr>
            <a:cxnSpLocks/>
            <a:stCxn id="28" idx="4"/>
          </p:cNvCxnSpPr>
          <p:nvPr/>
        </p:nvCxnSpPr>
        <p:spPr>
          <a:xfrm>
            <a:off x="8668328" y="4123504"/>
            <a:ext cx="0" cy="547023"/>
          </a:xfrm>
          <a:prstGeom prst="line">
            <a:avLst/>
          </a:prstGeom>
          <a:solidFill>
            <a:srgbClr val="4372C4"/>
          </a:solidFill>
          <a:ln w="38100" cap="flat" cmpd="sng" algn="ctr">
            <a:solidFill>
              <a:srgbClr val="FF0000"/>
            </a:solidFill>
            <a:prstDash val="solid"/>
            <a:tailEnd type="none"/>
          </a:ln>
          <a:effectLst/>
        </p:spPr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05145DAC-130D-3047-8EA0-94E92F9A0790}"/>
              </a:ext>
            </a:extLst>
          </p:cNvPr>
          <p:cNvCxnSpPr>
            <a:cxnSpLocks/>
            <a:stCxn id="14" idx="4"/>
          </p:cNvCxnSpPr>
          <p:nvPr/>
        </p:nvCxnSpPr>
        <p:spPr>
          <a:xfrm>
            <a:off x="9184062" y="3229749"/>
            <a:ext cx="0" cy="1471425"/>
          </a:xfrm>
          <a:prstGeom prst="line">
            <a:avLst/>
          </a:prstGeom>
          <a:solidFill>
            <a:srgbClr val="4372C4"/>
          </a:solidFill>
          <a:ln w="38100" cap="flat" cmpd="sng" algn="ctr">
            <a:solidFill>
              <a:srgbClr val="FF0000"/>
            </a:solidFill>
            <a:prstDash val="solid"/>
            <a:tailEnd type="none"/>
          </a:ln>
          <a:effectLst/>
        </p:spPr>
      </p:cxnSp>
      <p:sp>
        <p:nvSpPr>
          <p:cNvPr id="15" name="Document 14">
            <a:extLst>
              <a:ext uri="{FF2B5EF4-FFF2-40B4-BE49-F238E27FC236}">
                <a16:creationId xmlns:a16="http://schemas.microsoft.com/office/drawing/2014/main" id="{1D3B6AD0-FA59-C44E-80F1-B389CA61F5A6}"/>
              </a:ext>
            </a:extLst>
          </p:cNvPr>
          <p:cNvSpPr/>
          <p:nvPr/>
        </p:nvSpPr>
        <p:spPr>
          <a:xfrm>
            <a:off x="9367159" y="2981348"/>
            <a:ext cx="547666" cy="433746"/>
          </a:xfrm>
          <a:prstGeom prst="flowChartDocument">
            <a:avLst/>
          </a:prstGeom>
          <a:solidFill>
            <a:srgbClr val="FF0000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L2</a:t>
            </a:r>
          </a:p>
        </p:txBody>
      </p:sp>
      <p:sp>
        <p:nvSpPr>
          <p:cNvPr id="16" name="Rounded Rectangle 15">
            <a:extLst>
              <a:ext uri="{FF2B5EF4-FFF2-40B4-BE49-F238E27FC236}">
                <a16:creationId xmlns:a16="http://schemas.microsoft.com/office/drawing/2014/main" id="{5E29A96F-978C-E448-B6A9-23F0932AFCE2}"/>
              </a:ext>
            </a:extLst>
          </p:cNvPr>
          <p:cNvSpPr/>
          <p:nvPr/>
        </p:nvSpPr>
        <p:spPr>
          <a:xfrm>
            <a:off x="9318548" y="2172092"/>
            <a:ext cx="595004" cy="549201"/>
          </a:xfrm>
          <a:prstGeom prst="roundRect">
            <a:avLst/>
          </a:prstGeom>
          <a:solidFill>
            <a:srgbClr val="FF0000"/>
          </a:solidFill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  <a:cs typeface="Arial" charset="0"/>
              </a:rPr>
              <a:t>S6</a:t>
            </a:r>
          </a:p>
        </p:txBody>
      </p:sp>
      <p:sp>
        <p:nvSpPr>
          <p:cNvPr id="18" name="Document 17">
            <a:extLst>
              <a:ext uri="{FF2B5EF4-FFF2-40B4-BE49-F238E27FC236}">
                <a16:creationId xmlns:a16="http://schemas.microsoft.com/office/drawing/2014/main" id="{60DD1FB0-8DE9-9944-94D6-177F4C4D45E5}"/>
              </a:ext>
            </a:extLst>
          </p:cNvPr>
          <p:cNvSpPr/>
          <p:nvPr/>
        </p:nvSpPr>
        <p:spPr>
          <a:xfrm>
            <a:off x="6155012" y="3018603"/>
            <a:ext cx="547666" cy="433746"/>
          </a:xfrm>
          <a:prstGeom prst="flowChartDocument">
            <a:avLst/>
          </a:prstGeom>
          <a:solidFill>
            <a:srgbClr val="4372C4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L1</a:t>
            </a: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56523DA7-C995-B24F-83C5-0FCC70909911}"/>
              </a:ext>
            </a:extLst>
          </p:cNvPr>
          <p:cNvCxnSpPr>
            <a:cxnSpLocks/>
            <a:stCxn id="29" idx="4"/>
          </p:cNvCxnSpPr>
          <p:nvPr/>
        </p:nvCxnSpPr>
        <p:spPr>
          <a:xfrm>
            <a:off x="8480431" y="4123504"/>
            <a:ext cx="0" cy="167725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accent1"/>
            </a:solidFill>
            <a:prstDash val="solid"/>
            <a:tailEnd type="none"/>
          </a:ln>
          <a:effectLst/>
        </p:spPr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6DD1D785-7B35-054A-B2E7-14DC1A6599AB}"/>
              </a:ext>
            </a:extLst>
          </p:cNvPr>
          <p:cNvCxnSpPr>
            <a:cxnSpLocks/>
            <a:stCxn id="22" idx="4"/>
            <a:endCxn id="31" idx="0"/>
          </p:cNvCxnSpPr>
          <p:nvPr/>
        </p:nvCxnSpPr>
        <p:spPr>
          <a:xfrm flipH="1">
            <a:off x="6808616" y="3229749"/>
            <a:ext cx="6256" cy="961238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accent1"/>
            </a:solidFill>
            <a:prstDash val="solid"/>
            <a:tailEnd type="none"/>
          </a:ln>
          <a:effectLst/>
        </p:spPr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AE1F5868-E6FD-8243-97EA-4BFADFFC0517}"/>
              </a:ext>
            </a:extLst>
          </p:cNvPr>
          <p:cNvCxnSpPr>
            <a:cxnSpLocks/>
            <a:stCxn id="25" idx="4"/>
          </p:cNvCxnSpPr>
          <p:nvPr/>
        </p:nvCxnSpPr>
        <p:spPr>
          <a:xfrm>
            <a:off x="5399721" y="3229749"/>
            <a:ext cx="1" cy="1035948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accent1"/>
            </a:solidFill>
            <a:prstDash val="solid"/>
            <a:tailEnd type="none"/>
          </a:ln>
          <a:effectLst/>
        </p:spPr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E56B004A-08C5-9E4E-AE2A-3457E1996651}"/>
              </a:ext>
            </a:extLst>
          </p:cNvPr>
          <p:cNvCxnSpPr>
            <a:cxnSpLocks/>
            <a:stCxn id="27" idx="4"/>
          </p:cNvCxnSpPr>
          <p:nvPr/>
        </p:nvCxnSpPr>
        <p:spPr>
          <a:xfrm>
            <a:off x="6986569" y="3229749"/>
            <a:ext cx="1" cy="1521992"/>
          </a:xfrm>
          <a:prstGeom prst="line">
            <a:avLst/>
          </a:prstGeom>
          <a:solidFill>
            <a:srgbClr val="4372C4"/>
          </a:solidFill>
          <a:ln w="38100" cap="flat" cmpd="sng" algn="ctr">
            <a:solidFill>
              <a:srgbClr val="FF0000"/>
            </a:solidFill>
            <a:prstDash val="solid"/>
            <a:tailEnd type="none"/>
          </a:ln>
          <a:effectLst/>
        </p:spPr>
      </p:cxnSp>
      <p:sp>
        <p:nvSpPr>
          <p:cNvPr id="28" name="Oval 27">
            <a:extLst>
              <a:ext uri="{FF2B5EF4-FFF2-40B4-BE49-F238E27FC236}">
                <a16:creationId xmlns:a16="http://schemas.microsoft.com/office/drawing/2014/main" id="{1F3E8E9F-129F-8C4D-9A89-814C2DAD004D}"/>
              </a:ext>
            </a:extLst>
          </p:cNvPr>
          <p:cNvSpPr/>
          <p:nvPr/>
        </p:nvSpPr>
        <p:spPr>
          <a:xfrm rot="10800000" flipH="1" flipV="1">
            <a:off x="8587327" y="3961503"/>
            <a:ext cx="162001" cy="162001"/>
          </a:xfrm>
          <a:prstGeom prst="ellipse">
            <a:avLst/>
          </a:prstGeom>
          <a:solidFill>
            <a:srgbClr val="FF0000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288CDEED-1FBB-C342-B3B6-8423F879F226}"/>
              </a:ext>
            </a:extLst>
          </p:cNvPr>
          <p:cNvSpPr/>
          <p:nvPr/>
        </p:nvSpPr>
        <p:spPr>
          <a:xfrm rot="10800000" flipH="1" flipV="1">
            <a:off x="8399430" y="3961503"/>
            <a:ext cx="162001" cy="162001"/>
          </a:xfrm>
          <a:prstGeom prst="ellipse">
            <a:avLst/>
          </a:prstGeom>
          <a:solidFill>
            <a:schemeClr val="accent1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667C4F2D-5E79-0140-9892-B88A60BE82EB}"/>
              </a:ext>
            </a:extLst>
          </p:cNvPr>
          <p:cNvSpPr/>
          <p:nvPr/>
        </p:nvSpPr>
        <p:spPr>
          <a:xfrm>
            <a:off x="6814872" y="4677031"/>
            <a:ext cx="2979202" cy="307828"/>
          </a:xfrm>
          <a:prstGeom prst="ellipse">
            <a:avLst/>
          </a:prstGeom>
          <a:noFill/>
          <a:ln w="38100">
            <a:solidFill>
              <a:srgbClr val="FF00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rgbClr val="FF0000"/>
                </a:solidFill>
              </a:rPr>
              <a:t>C2</a:t>
            </a:r>
          </a:p>
        </p:txBody>
      </p:sp>
      <p:sp>
        <p:nvSpPr>
          <p:cNvPr id="32" name="Document 31">
            <a:extLst>
              <a:ext uri="{FF2B5EF4-FFF2-40B4-BE49-F238E27FC236}">
                <a16:creationId xmlns:a16="http://schemas.microsoft.com/office/drawing/2014/main" id="{0223E15D-E560-7B45-A79E-897B05FC3FF7}"/>
              </a:ext>
            </a:extLst>
          </p:cNvPr>
          <p:cNvSpPr/>
          <p:nvPr/>
        </p:nvSpPr>
        <p:spPr>
          <a:xfrm>
            <a:off x="4679003" y="3009330"/>
            <a:ext cx="547666" cy="433746"/>
          </a:xfrm>
          <a:prstGeom prst="flowChartDocument">
            <a:avLst/>
          </a:prstGeom>
          <a:solidFill>
            <a:schemeClr val="accent1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L1</a:t>
            </a:r>
            <a:endParaRPr lang="en-US" sz="2400" b="1" baseline="-25000" dirty="0">
              <a:solidFill>
                <a:schemeClr val="bg1"/>
              </a:solidFill>
            </a:endParaRPr>
          </a:p>
        </p:txBody>
      </p:sp>
      <p:sp>
        <p:nvSpPr>
          <p:cNvPr id="33" name="Document 32">
            <a:extLst>
              <a:ext uri="{FF2B5EF4-FFF2-40B4-BE49-F238E27FC236}">
                <a16:creationId xmlns:a16="http://schemas.microsoft.com/office/drawing/2014/main" id="{D506FC2A-3DE6-A842-A0FB-B6435D2F965C}"/>
              </a:ext>
            </a:extLst>
          </p:cNvPr>
          <p:cNvSpPr/>
          <p:nvPr/>
        </p:nvSpPr>
        <p:spPr>
          <a:xfrm>
            <a:off x="7091414" y="2998997"/>
            <a:ext cx="547666" cy="433746"/>
          </a:xfrm>
          <a:prstGeom prst="flowChartDocument">
            <a:avLst/>
          </a:prstGeom>
          <a:solidFill>
            <a:srgbClr val="FF0000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L2</a:t>
            </a:r>
          </a:p>
        </p:txBody>
      </p:sp>
      <p:sp>
        <p:nvSpPr>
          <p:cNvPr id="34" name="Rounded Rectangle 33">
            <a:extLst>
              <a:ext uri="{FF2B5EF4-FFF2-40B4-BE49-F238E27FC236}">
                <a16:creationId xmlns:a16="http://schemas.microsoft.com/office/drawing/2014/main" id="{A554F49B-1D22-5246-9328-997CB06E999F}"/>
              </a:ext>
            </a:extLst>
          </p:cNvPr>
          <p:cNvSpPr/>
          <p:nvPr/>
        </p:nvSpPr>
        <p:spPr>
          <a:xfrm>
            <a:off x="4681014" y="2176582"/>
            <a:ext cx="556661" cy="529115"/>
          </a:xfrm>
          <a:prstGeom prst="roundRect">
            <a:avLst/>
          </a:prstGeom>
          <a:solidFill>
            <a:srgbClr val="4271C2"/>
          </a:solidFill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  <a:ea typeface="Arial" charset="0"/>
                <a:cs typeface="Arial" charset="0"/>
              </a:rPr>
              <a:t>S5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798DD095-D967-194C-90DF-A842D637A547}"/>
              </a:ext>
            </a:extLst>
          </p:cNvPr>
          <p:cNvSpPr/>
          <p:nvPr/>
        </p:nvSpPr>
        <p:spPr>
          <a:xfrm>
            <a:off x="6946627" y="4151529"/>
            <a:ext cx="94947" cy="88621"/>
          </a:xfrm>
          <a:prstGeom prst="rect">
            <a:avLst/>
          </a:prstGeom>
          <a:solidFill>
            <a:srgbClr val="DBE4F3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7BBD9415-53B5-8946-93BD-7D857AF36B93}"/>
              </a:ext>
            </a:extLst>
          </p:cNvPr>
          <p:cNvSpPr/>
          <p:nvPr/>
        </p:nvSpPr>
        <p:spPr>
          <a:xfrm>
            <a:off x="6946626" y="4449652"/>
            <a:ext cx="94947" cy="88621"/>
          </a:xfrm>
          <a:prstGeom prst="rect">
            <a:avLst/>
          </a:prstGeom>
          <a:solidFill>
            <a:srgbClr val="DBE4F3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F63C9035-4BA6-2849-88C1-49966994443B}"/>
              </a:ext>
            </a:extLst>
          </p:cNvPr>
          <p:cNvSpPr/>
          <p:nvPr/>
        </p:nvSpPr>
        <p:spPr>
          <a:xfrm>
            <a:off x="5031536" y="4190987"/>
            <a:ext cx="3554159" cy="307828"/>
          </a:xfrm>
          <a:prstGeom prst="ellipse">
            <a:avLst/>
          </a:prstGeom>
          <a:noFill/>
          <a:ln w="38100">
            <a:solidFill>
              <a:srgbClr val="4372C4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rgbClr val="0070C0"/>
                </a:solidFill>
              </a:rPr>
              <a:t>C1</a:t>
            </a:r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30967843-B4FD-3040-AE7B-564D02F6568C}"/>
              </a:ext>
            </a:extLst>
          </p:cNvPr>
          <p:cNvSpPr/>
          <p:nvPr/>
        </p:nvSpPr>
        <p:spPr>
          <a:xfrm>
            <a:off x="8899246" y="2600469"/>
            <a:ext cx="559591" cy="554570"/>
          </a:xfrm>
          <a:prstGeom prst="roundRect">
            <a:avLst/>
          </a:prstGeom>
          <a:solidFill>
            <a:srgbClr val="FFC000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P3</a:t>
            </a:r>
          </a:p>
        </p:txBody>
      </p:sp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2138023A-7B2E-244A-B7E9-5A2A18826107}"/>
              </a:ext>
            </a:extLst>
          </p:cNvPr>
          <p:cNvSpPr/>
          <p:nvPr/>
        </p:nvSpPr>
        <p:spPr>
          <a:xfrm>
            <a:off x="5104864" y="2600469"/>
            <a:ext cx="559591" cy="554570"/>
          </a:xfrm>
          <a:prstGeom prst="roundRect">
            <a:avLst/>
          </a:prstGeom>
          <a:solidFill>
            <a:srgbClr val="D883FF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P1</a:t>
            </a:r>
          </a:p>
        </p:txBody>
      </p:sp>
      <p:sp>
        <p:nvSpPr>
          <p:cNvPr id="58" name="Rounded Rectangle 57">
            <a:extLst>
              <a:ext uri="{FF2B5EF4-FFF2-40B4-BE49-F238E27FC236}">
                <a16:creationId xmlns:a16="http://schemas.microsoft.com/office/drawing/2014/main" id="{169BFB62-4CDC-B449-81B2-8E6D5A91E16B}"/>
              </a:ext>
            </a:extLst>
          </p:cNvPr>
          <p:cNvSpPr/>
          <p:nvPr/>
        </p:nvSpPr>
        <p:spPr>
          <a:xfrm>
            <a:off x="2020258" y="2600141"/>
            <a:ext cx="575072" cy="567368"/>
          </a:xfrm>
          <a:prstGeom prst="roundRect">
            <a:avLst/>
          </a:prstGeom>
          <a:solidFill>
            <a:srgbClr val="D883FF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chemeClr val="bg1"/>
                </a:solidFill>
              </a:rPr>
              <a:t>A1</a:t>
            </a: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015B65F4-0857-3F43-B36B-529D7BA19A05}"/>
              </a:ext>
            </a:extLst>
          </p:cNvPr>
          <p:cNvSpPr/>
          <p:nvPr/>
        </p:nvSpPr>
        <p:spPr>
          <a:xfrm rot="10797415" flipV="1">
            <a:off x="9103001" y="3067748"/>
            <a:ext cx="162001" cy="162001"/>
          </a:xfrm>
          <a:prstGeom prst="ellipse">
            <a:avLst/>
          </a:prstGeom>
          <a:solidFill>
            <a:srgbClr val="FF0000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8CB2A38E-FFC0-3345-A52B-713CDC892FC4}"/>
              </a:ext>
            </a:extLst>
          </p:cNvPr>
          <p:cNvSpPr/>
          <p:nvPr/>
        </p:nvSpPr>
        <p:spPr>
          <a:xfrm rot="10800000" flipV="1">
            <a:off x="5318721" y="3067748"/>
            <a:ext cx="162001" cy="162001"/>
          </a:xfrm>
          <a:prstGeom prst="ellipse">
            <a:avLst/>
          </a:prstGeom>
          <a:solidFill>
            <a:schemeClr val="accent1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63" name="Rounded Rectangle 62">
            <a:extLst>
              <a:ext uri="{FF2B5EF4-FFF2-40B4-BE49-F238E27FC236}">
                <a16:creationId xmlns:a16="http://schemas.microsoft.com/office/drawing/2014/main" id="{45C22C88-49C7-FF41-A444-55326B32EF0A}"/>
              </a:ext>
            </a:extLst>
          </p:cNvPr>
          <p:cNvSpPr/>
          <p:nvPr/>
        </p:nvSpPr>
        <p:spPr>
          <a:xfrm>
            <a:off x="6159626" y="2180091"/>
            <a:ext cx="556661" cy="529115"/>
          </a:xfrm>
          <a:prstGeom prst="roundRect">
            <a:avLst/>
          </a:prstGeom>
          <a:solidFill>
            <a:srgbClr val="4271C2"/>
          </a:solidFill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  <a:ea typeface="Arial" charset="0"/>
                <a:cs typeface="Arial" charset="0"/>
              </a:rPr>
              <a:t>S5</a:t>
            </a:r>
          </a:p>
        </p:txBody>
      </p:sp>
      <p:sp>
        <p:nvSpPr>
          <p:cNvPr id="64" name="Rounded Rectangle 63">
            <a:extLst>
              <a:ext uri="{FF2B5EF4-FFF2-40B4-BE49-F238E27FC236}">
                <a16:creationId xmlns:a16="http://schemas.microsoft.com/office/drawing/2014/main" id="{6B83F727-C00E-3F49-85AA-EF04E1D85812}"/>
              </a:ext>
            </a:extLst>
          </p:cNvPr>
          <p:cNvSpPr/>
          <p:nvPr/>
        </p:nvSpPr>
        <p:spPr>
          <a:xfrm>
            <a:off x="7086916" y="2175404"/>
            <a:ext cx="556661" cy="529115"/>
          </a:xfrm>
          <a:prstGeom prst="roundRect">
            <a:avLst/>
          </a:prstGeom>
          <a:solidFill>
            <a:srgbClr val="FF0000"/>
          </a:solidFill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  <a:ea typeface="Arial" charset="0"/>
                <a:cs typeface="Arial" charset="0"/>
              </a:rPr>
              <a:t>S6</a:t>
            </a:r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76D87B67-BBD3-834D-A324-71166AFD9DA0}"/>
              </a:ext>
            </a:extLst>
          </p:cNvPr>
          <p:cNvSpPr/>
          <p:nvPr/>
        </p:nvSpPr>
        <p:spPr>
          <a:xfrm>
            <a:off x="6609639" y="2600469"/>
            <a:ext cx="559591" cy="554570"/>
          </a:xfrm>
          <a:prstGeom prst="roundRect">
            <a:avLst/>
          </a:prstGeom>
          <a:solidFill>
            <a:schemeClr val="bg2">
              <a:lumMod val="60000"/>
              <a:lumOff val="40000"/>
            </a:schemeClr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P2</a:t>
            </a:r>
          </a:p>
        </p:txBody>
      </p:sp>
      <p:sp>
        <p:nvSpPr>
          <p:cNvPr id="74" name="Rounded Rectangle 73">
            <a:extLst>
              <a:ext uri="{FF2B5EF4-FFF2-40B4-BE49-F238E27FC236}">
                <a16:creationId xmlns:a16="http://schemas.microsoft.com/office/drawing/2014/main" id="{902FA60D-2662-1640-BF4F-5805B06DF0B1}"/>
              </a:ext>
            </a:extLst>
          </p:cNvPr>
          <p:cNvSpPr/>
          <p:nvPr/>
        </p:nvSpPr>
        <p:spPr>
          <a:xfrm>
            <a:off x="2661800" y="2600141"/>
            <a:ext cx="575072" cy="567368"/>
          </a:xfrm>
          <a:prstGeom prst="roundRect">
            <a:avLst/>
          </a:prstGeom>
          <a:solidFill>
            <a:srgbClr val="989898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chemeClr val="bg1"/>
                </a:solidFill>
              </a:rPr>
              <a:t>A2</a:t>
            </a:r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542812A2-D33E-144F-8114-611020BE83CA}"/>
              </a:ext>
            </a:extLst>
          </p:cNvPr>
          <p:cNvSpPr/>
          <p:nvPr/>
        </p:nvSpPr>
        <p:spPr>
          <a:xfrm rot="10800000" flipV="1">
            <a:off x="6733872" y="3067748"/>
            <a:ext cx="162001" cy="162001"/>
          </a:xfrm>
          <a:prstGeom prst="ellipse">
            <a:avLst/>
          </a:prstGeom>
          <a:solidFill>
            <a:schemeClr val="accent1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4F861F06-A590-CD4B-A5CD-E458DF4B7C7D}"/>
              </a:ext>
            </a:extLst>
          </p:cNvPr>
          <p:cNvSpPr/>
          <p:nvPr/>
        </p:nvSpPr>
        <p:spPr>
          <a:xfrm rot="10800000" flipV="1">
            <a:off x="6905569" y="3067748"/>
            <a:ext cx="162001" cy="162001"/>
          </a:xfrm>
          <a:prstGeom prst="ellipse">
            <a:avLst/>
          </a:prstGeom>
          <a:solidFill>
            <a:srgbClr val="FF0000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119" name="Rounded Rectangle 118">
            <a:extLst>
              <a:ext uri="{FF2B5EF4-FFF2-40B4-BE49-F238E27FC236}">
                <a16:creationId xmlns:a16="http://schemas.microsoft.com/office/drawing/2014/main" id="{4B35B00E-3CD6-594A-B9D5-86104E55653D}"/>
              </a:ext>
            </a:extLst>
          </p:cNvPr>
          <p:cNvSpPr/>
          <p:nvPr/>
        </p:nvSpPr>
        <p:spPr>
          <a:xfrm>
            <a:off x="3301152" y="2600141"/>
            <a:ext cx="575072" cy="567368"/>
          </a:xfrm>
          <a:prstGeom prst="roundRect">
            <a:avLst/>
          </a:prstGeom>
          <a:solidFill>
            <a:srgbClr val="FFC000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chemeClr val="bg1"/>
                </a:solidFill>
              </a:rPr>
              <a:t>A3</a:t>
            </a:r>
          </a:p>
        </p:txBody>
      </p:sp>
      <p:sp>
        <p:nvSpPr>
          <p:cNvPr id="154" name="Folded Corner 153">
            <a:extLst>
              <a:ext uri="{FF2B5EF4-FFF2-40B4-BE49-F238E27FC236}">
                <a16:creationId xmlns:a16="http://schemas.microsoft.com/office/drawing/2014/main" id="{DC3DD93C-A1CF-974E-8E69-D573800236FE}"/>
              </a:ext>
            </a:extLst>
          </p:cNvPr>
          <p:cNvSpPr/>
          <p:nvPr/>
        </p:nvSpPr>
        <p:spPr>
          <a:xfrm>
            <a:off x="6041150" y="5480717"/>
            <a:ext cx="767465" cy="307829"/>
          </a:xfrm>
          <a:prstGeom prst="foldedCorner">
            <a:avLst/>
          </a:prstGeom>
          <a:solidFill>
            <a:srgbClr val="4271C2"/>
          </a:solidFill>
          <a:ln w="19050" cap="flat" cmpd="sng" algn="ctr">
            <a:solidFill>
              <a:schemeClr val="tx1"/>
            </a:solidFill>
            <a:prstDash val="solid"/>
          </a:ln>
          <a:effectLst/>
        </p:spPr>
        <p:txBody>
          <a:bodyPr lIns="36000" rIns="36000" bIns="72000" rtlCol="0" anchor="ctr"/>
          <a:lstStyle/>
          <a:p>
            <a:pPr algn="ctr" defTabSz="457200" hangingPunct="1"/>
            <a:r>
              <a:rPr lang="en-US" b="1" baseline="-25000" dirty="0">
                <a:solidFill>
                  <a:schemeClr val="bg1"/>
                </a:solidFill>
                <a:latin typeface="Arial"/>
              </a:rPr>
              <a:t>CC1</a:t>
            </a:r>
          </a:p>
        </p:txBody>
      </p:sp>
      <p:sp>
        <p:nvSpPr>
          <p:cNvPr id="84" name="Folded Corner 83">
            <a:extLst>
              <a:ext uri="{FF2B5EF4-FFF2-40B4-BE49-F238E27FC236}">
                <a16:creationId xmlns:a16="http://schemas.microsoft.com/office/drawing/2014/main" id="{9906BB8C-9488-7A42-8C91-1660F4D5FB25}"/>
              </a:ext>
            </a:extLst>
          </p:cNvPr>
          <p:cNvSpPr/>
          <p:nvPr/>
        </p:nvSpPr>
        <p:spPr>
          <a:xfrm>
            <a:off x="8895698" y="5480717"/>
            <a:ext cx="767465" cy="307829"/>
          </a:xfrm>
          <a:prstGeom prst="foldedCorner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</a:ln>
          <a:effectLst/>
        </p:spPr>
        <p:txBody>
          <a:bodyPr lIns="36000" rIns="36000" bIns="72000" rtlCol="0" anchor="ctr"/>
          <a:lstStyle/>
          <a:p>
            <a:pPr algn="ctr" defTabSz="457200" hangingPunct="1"/>
            <a:r>
              <a:rPr lang="en-US" b="1" baseline="-25000" dirty="0">
                <a:solidFill>
                  <a:schemeClr val="bg1"/>
                </a:solidFill>
                <a:latin typeface="Arial"/>
              </a:rPr>
              <a:t>CC2</a:t>
            </a:r>
          </a:p>
        </p:txBody>
      </p:sp>
      <p:cxnSp>
        <p:nvCxnSpPr>
          <p:cNvPr id="87" name="Elbow Connector 86">
            <a:extLst>
              <a:ext uri="{FF2B5EF4-FFF2-40B4-BE49-F238E27FC236}">
                <a16:creationId xmlns:a16="http://schemas.microsoft.com/office/drawing/2014/main" id="{738A6E44-8941-BF41-99C4-226B56466F14}"/>
              </a:ext>
            </a:extLst>
          </p:cNvPr>
          <p:cNvCxnSpPr>
            <a:cxnSpLocks/>
            <a:stCxn id="30" idx="4"/>
            <a:endCxn id="81" idx="2"/>
          </p:cNvCxnSpPr>
          <p:nvPr/>
        </p:nvCxnSpPr>
        <p:spPr>
          <a:xfrm rot="16200000" flipH="1">
            <a:off x="8239704" y="5049627"/>
            <a:ext cx="649772" cy="520235"/>
          </a:xfrm>
          <a:prstGeom prst="bentConnector2">
            <a:avLst/>
          </a:prstGeom>
          <a:ln w="28575">
            <a:solidFill>
              <a:srgbClr val="FF0000"/>
            </a:solidFill>
            <a:prstDash val="sysDot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Elbow Connector 44">
            <a:extLst>
              <a:ext uri="{FF2B5EF4-FFF2-40B4-BE49-F238E27FC236}">
                <a16:creationId xmlns:a16="http://schemas.microsoft.com/office/drawing/2014/main" id="{3F24F5C1-794A-E845-B37A-C24A5F9B8843}"/>
              </a:ext>
            </a:extLst>
          </p:cNvPr>
          <p:cNvCxnSpPr>
            <a:cxnSpLocks/>
            <a:stCxn id="77" idx="4"/>
            <a:endCxn id="31" idx="2"/>
          </p:cNvCxnSpPr>
          <p:nvPr/>
        </p:nvCxnSpPr>
        <p:spPr>
          <a:xfrm rot="16200000" flipH="1">
            <a:off x="3123266" y="2436631"/>
            <a:ext cx="1090006" cy="2726534"/>
          </a:xfrm>
          <a:prstGeom prst="bentConnector2">
            <a:avLst/>
          </a:prstGeom>
          <a:solidFill>
            <a:schemeClr val="accent1"/>
          </a:solidFill>
          <a:ln w="38100" cap="flat" cmpd="sng" algn="ctr">
            <a:solidFill>
              <a:schemeClr val="accent1"/>
            </a:solidFill>
            <a:prstDash val="solid"/>
            <a:tailEnd type="none"/>
          </a:ln>
          <a:effectLst/>
        </p:spPr>
      </p:cxnSp>
      <p:cxnSp>
        <p:nvCxnSpPr>
          <p:cNvPr id="103" name="Elbow Connector 102">
            <a:extLst>
              <a:ext uri="{FF2B5EF4-FFF2-40B4-BE49-F238E27FC236}">
                <a16:creationId xmlns:a16="http://schemas.microsoft.com/office/drawing/2014/main" id="{F479D22C-EE56-D845-BA44-6547049112F2}"/>
              </a:ext>
            </a:extLst>
          </p:cNvPr>
          <p:cNvCxnSpPr>
            <a:cxnSpLocks/>
            <a:stCxn id="79" idx="4"/>
            <a:endCxn id="30" idx="2"/>
          </p:cNvCxnSpPr>
          <p:nvPr/>
        </p:nvCxnSpPr>
        <p:spPr>
          <a:xfrm rot="16200000" flipH="1">
            <a:off x="4408189" y="2424262"/>
            <a:ext cx="1579080" cy="3234285"/>
          </a:xfrm>
          <a:prstGeom prst="bentConnector2">
            <a:avLst/>
          </a:prstGeom>
          <a:solidFill>
            <a:srgbClr val="4372C4"/>
          </a:solidFill>
          <a:ln w="38100" cap="flat" cmpd="sng" algn="ctr">
            <a:solidFill>
              <a:srgbClr val="FF0000"/>
            </a:solidFill>
            <a:prstDash val="solid"/>
            <a:tailEnd type="none"/>
          </a:ln>
          <a:effectLst/>
        </p:spPr>
      </p:cxnSp>
      <p:sp>
        <p:nvSpPr>
          <p:cNvPr id="106" name="Rectangle 105">
            <a:extLst>
              <a:ext uri="{FF2B5EF4-FFF2-40B4-BE49-F238E27FC236}">
                <a16:creationId xmlns:a16="http://schemas.microsoft.com/office/drawing/2014/main" id="{EC126452-9FF3-6F4A-B1DC-EDFA33E3C39A}"/>
              </a:ext>
            </a:extLst>
          </p:cNvPr>
          <p:cNvSpPr/>
          <p:nvPr/>
        </p:nvSpPr>
        <p:spPr>
          <a:xfrm>
            <a:off x="3535288" y="4305738"/>
            <a:ext cx="94947" cy="88621"/>
          </a:xfrm>
          <a:prstGeom prst="rect">
            <a:avLst/>
          </a:prstGeom>
          <a:solidFill>
            <a:schemeClr val="bg1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6781183D-62A3-4D46-A36C-497C5B4504AB}"/>
              </a:ext>
            </a:extLst>
          </p:cNvPr>
          <p:cNvSpPr/>
          <p:nvPr/>
        </p:nvSpPr>
        <p:spPr>
          <a:xfrm>
            <a:off x="9316364" y="3726947"/>
            <a:ext cx="94947" cy="88621"/>
          </a:xfrm>
          <a:prstGeom prst="rect">
            <a:avLst/>
          </a:prstGeom>
          <a:solidFill>
            <a:srgbClr val="DBE4F3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62" name="Folded Corner 61">
            <a:extLst>
              <a:ext uri="{FF2B5EF4-FFF2-40B4-BE49-F238E27FC236}">
                <a16:creationId xmlns:a16="http://schemas.microsoft.com/office/drawing/2014/main" id="{0F00FC6E-815C-AA40-A700-217232058B1E}"/>
              </a:ext>
            </a:extLst>
          </p:cNvPr>
          <p:cNvSpPr/>
          <p:nvPr/>
        </p:nvSpPr>
        <p:spPr>
          <a:xfrm>
            <a:off x="9895717" y="3612018"/>
            <a:ext cx="767465" cy="307829"/>
          </a:xfrm>
          <a:prstGeom prst="foldedCorner">
            <a:avLst/>
          </a:prstGeom>
          <a:solidFill>
            <a:srgbClr val="00B050"/>
          </a:solidFill>
          <a:ln w="19050" cap="flat" cmpd="sng" algn="ctr">
            <a:solidFill>
              <a:schemeClr val="tx1"/>
            </a:solidFill>
            <a:prstDash val="solid"/>
          </a:ln>
          <a:effectLst/>
        </p:spPr>
        <p:txBody>
          <a:bodyPr lIns="36000" rIns="36000" bIns="72000" rtlCol="0" anchor="ctr"/>
          <a:lstStyle/>
          <a:p>
            <a:pPr algn="ctr" defTabSz="457200" hangingPunct="1"/>
            <a:r>
              <a:rPr lang="en-US" b="1" baseline="-25000" dirty="0">
                <a:solidFill>
                  <a:schemeClr val="bg1"/>
                </a:solidFill>
                <a:latin typeface="Arial"/>
              </a:rPr>
              <a:t>NC4</a:t>
            </a:r>
          </a:p>
        </p:txBody>
      </p:sp>
      <p:cxnSp>
        <p:nvCxnSpPr>
          <p:cNvPr id="65" name="Straight Connector 64">
            <a:extLst>
              <a:ext uri="{FF2B5EF4-FFF2-40B4-BE49-F238E27FC236}">
                <a16:creationId xmlns:a16="http://schemas.microsoft.com/office/drawing/2014/main" id="{9FDE136C-3BB8-A640-99FC-9A708B204D83}"/>
              </a:ext>
            </a:extLst>
          </p:cNvPr>
          <p:cNvCxnSpPr>
            <a:cxnSpLocks/>
            <a:stCxn id="68" idx="2"/>
            <a:endCxn id="69" idx="6"/>
          </p:cNvCxnSpPr>
          <p:nvPr/>
        </p:nvCxnSpPr>
        <p:spPr>
          <a:xfrm>
            <a:off x="8782673" y="3768130"/>
            <a:ext cx="1204622" cy="2049"/>
          </a:xfrm>
          <a:prstGeom prst="line">
            <a:avLst/>
          </a:prstGeom>
          <a:ln w="28575">
            <a:solidFill>
              <a:srgbClr val="00B050"/>
            </a:solidFill>
            <a:prstDash val="sysDot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Rectangle 66">
            <a:extLst>
              <a:ext uri="{FF2B5EF4-FFF2-40B4-BE49-F238E27FC236}">
                <a16:creationId xmlns:a16="http://schemas.microsoft.com/office/drawing/2014/main" id="{2253B270-3BD6-8640-AB40-84685A7DB02C}"/>
              </a:ext>
            </a:extLst>
          </p:cNvPr>
          <p:cNvSpPr/>
          <p:nvPr/>
        </p:nvSpPr>
        <p:spPr>
          <a:xfrm>
            <a:off x="5510776" y="4781782"/>
            <a:ext cx="94947" cy="88621"/>
          </a:xfrm>
          <a:prstGeom prst="rect">
            <a:avLst/>
          </a:prstGeom>
          <a:solidFill>
            <a:srgbClr val="DBE4F3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cxnSp>
        <p:nvCxnSpPr>
          <p:cNvPr id="38" name="Elbow Connector 37">
            <a:extLst>
              <a:ext uri="{FF2B5EF4-FFF2-40B4-BE49-F238E27FC236}">
                <a16:creationId xmlns:a16="http://schemas.microsoft.com/office/drawing/2014/main" id="{6DF8FF58-E04A-7D4D-9051-04B310DD2AA1}"/>
              </a:ext>
            </a:extLst>
          </p:cNvPr>
          <p:cNvCxnSpPr>
            <a:cxnSpLocks/>
            <a:stCxn id="31" idx="3"/>
            <a:endCxn id="80" idx="6"/>
          </p:cNvCxnSpPr>
          <p:nvPr/>
        </p:nvCxnSpPr>
        <p:spPr>
          <a:xfrm rot="16200000" flipH="1">
            <a:off x="5165642" y="4840124"/>
            <a:ext cx="1180896" cy="408118"/>
          </a:xfrm>
          <a:prstGeom prst="bentConnector2">
            <a:avLst/>
          </a:prstGeom>
          <a:ln w="28575">
            <a:solidFill>
              <a:srgbClr val="4271C2"/>
            </a:solidFill>
            <a:prstDash val="sysDot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Oval 67">
            <a:extLst>
              <a:ext uri="{FF2B5EF4-FFF2-40B4-BE49-F238E27FC236}">
                <a16:creationId xmlns:a16="http://schemas.microsoft.com/office/drawing/2014/main" id="{83195CCE-7F43-094F-BF4C-8928BD866BAB}"/>
              </a:ext>
            </a:extLst>
          </p:cNvPr>
          <p:cNvSpPr/>
          <p:nvPr/>
        </p:nvSpPr>
        <p:spPr>
          <a:xfrm rot="10800000" flipH="1" flipV="1">
            <a:off x="8782673" y="3687129"/>
            <a:ext cx="162001" cy="162001"/>
          </a:xfrm>
          <a:prstGeom prst="ellipse">
            <a:avLst/>
          </a:prstGeom>
          <a:solidFill>
            <a:srgbClr val="00B050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0</a:t>
            </a:r>
          </a:p>
        </p:txBody>
      </p:sp>
      <p:sp>
        <p:nvSpPr>
          <p:cNvPr id="69" name="Oval 68">
            <a:extLst>
              <a:ext uri="{FF2B5EF4-FFF2-40B4-BE49-F238E27FC236}">
                <a16:creationId xmlns:a16="http://schemas.microsoft.com/office/drawing/2014/main" id="{1E601FAD-F28F-F24C-A096-C0976F65A80F}"/>
              </a:ext>
            </a:extLst>
          </p:cNvPr>
          <p:cNvSpPr/>
          <p:nvPr/>
        </p:nvSpPr>
        <p:spPr>
          <a:xfrm rot="10800000" flipH="1" flipV="1">
            <a:off x="9825294" y="3689178"/>
            <a:ext cx="162001" cy="162001"/>
          </a:xfrm>
          <a:prstGeom prst="ellipse">
            <a:avLst/>
          </a:prstGeom>
          <a:solidFill>
            <a:srgbClr val="00B050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0</a:t>
            </a:r>
          </a:p>
        </p:txBody>
      </p:sp>
      <p:sp>
        <p:nvSpPr>
          <p:cNvPr id="77" name="Oval 76">
            <a:extLst>
              <a:ext uri="{FF2B5EF4-FFF2-40B4-BE49-F238E27FC236}">
                <a16:creationId xmlns:a16="http://schemas.microsoft.com/office/drawing/2014/main" id="{8193BABB-2205-7342-9626-1901855BB624}"/>
              </a:ext>
            </a:extLst>
          </p:cNvPr>
          <p:cNvSpPr/>
          <p:nvPr/>
        </p:nvSpPr>
        <p:spPr>
          <a:xfrm rot="10800000" flipV="1">
            <a:off x="2224002" y="3092894"/>
            <a:ext cx="162001" cy="162001"/>
          </a:xfrm>
          <a:prstGeom prst="ellipse">
            <a:avLst/>
          </a:prstGeom>
          <a:solidFill>
            <a:schemeClr val="accent1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78" name="Oval 77">
            <a:extLst>
              <a:ext uri="{FF2B5EF4-FFF2-40B4-BE49-F238E27FC236}">
                <a16:creationId xmlns:a16="http://schemas.microsoft.com/office/drawing/2014/main" id="{D34DF379-6ED0-674B-9D1F-4889B21EC0F2}"/>
              </a:ext>
            </a:extLst>
          </p:cNvPr>
          <p:cNvSpPr/>
          <p:nvPr/>
        </p:nvSpPr>
        <p:spPr>
          <a:xfrm rot="10800000" flipV="1">
            <a:off x="2786754" y="3089864"/>
            <a:ext cx="162001" cy="162001"/>
          </a:xfrm>
          <a:prstGeom prst="ellipse">
            <a:avLst/>
          </a:prstGeom>
          <a:solidFill>
            <a:schemeClr val="accent1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79" name="Oval 78">
            <a:extLst>
              <a:ext uri="{FF2B5EF4-FFF2-40B4-BE49-F238E27FC236}">
                <a16:creationId xmlns:a16="http://schemas.microsoft.com/office/drawing/2014/main" id="{C9E28C5D-14A4-F144-BBCE-89DFBD5390F0}"/>
              </a:ext>
            </a:extLst>
          </p:cNvPr>
          <p:cNvSpPr/>
          <p:nvPr/>
        </p:nvSpPr>
        <p:spPr>
          <a:xfrm rot="10800000" flipV="1">
            <a:off x="3499587" y="3089864"/>
            <a:ext cx="162001" cy="162001"/>
          </a:xfrm>
          <a:prstGeom prst="ellipse">
            <a:avLst/>
          </a:prstGeom>
          <a:solidFill>
            <a:srgbClr val="FF0000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80" name="Oval 79">
            <a:extLst>
              <a:ext uri="{FF2B5EF4-FFF2-40B4-BE49-F238E27FC236}">
                <a16:creationId xmlns:a16="http://schemas.microsoft.com/office/drawing/2014/main" id="{2F36ABE6-2A67-F64A-B056-E8CE9DBE738B}"/>
              </a:ext>
            </a:extLst>
          </p:cNvPr>
          <p:cNvSpPr/>
          <p:nvPr/>
        </p:nvSpPr>
        <p:spPr>
          <a:xfrm rot="10800000" flipV="1">
            <a:off x="5960149" y="5553630"/>
            <a:ext cx="162001" cy="162001"/>
          </a:xfrm>
          <a:prstGeom prst="ellipse">
            <a:avLst/>
          </a:prstGeom>
          <a:solidFill>
            <a:schemeClr val="accent1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81" name="Oval 80">
            <a:extLst>
              <a:ext uri="{FF2B5EF4-FFF2-40B4-BE49-F238E27FC236}">
                <a16:creationId xmlns:a16="http://schemas.microsoft.com/office/drawing/2014/main" id="{CD941FF0-26D7-3944-88A9-F5FB4A5A200C}"/>
              </a:ext>
            </a:extLst>
          </p:cNvPr>
          <p:cNvSpPr/>
          <p:nvPr/>
        </p:nvSpPr>
        <p:spPr>
          <a:xfrm rot="10800000" flipH="1" flipV="1">
            <a:off x="8824708" y="5553630"/>
            <a:ext cx="162001" cy="162001"/>
          </a:xfrm>
          <a:prstGeom prst="ellipse">
            <a:avLst/>
          </a:prstGeom>
          <a:solidFill>
            <a:srgbClr val="FF0000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89" name="Triangle 88">
            <a:extLst>
              <a:ext uri="{FF2B5EF4-FFF2-40B4-BE49-F238E27FC236}">
                <a16:creationId xmlns:a16="http://schemas.microsoft.com/office/drawing/2014/main" id="{8AF8E760-0991-B049-9E5F-E0CADC458ACF}"/>
              </a:ext>
            </a:extLst>
          </p:cNvPr>
          <p:cNvSpPr/>
          <p:nvPr/>
        </p:nvSpPr>
        <p:spPr>
          <a:xfrm>
            <a:off x="8905709" y="5114176"/>
            <a:ext cx="359124" cy="327466"/>
          </a:xfrm>
          <a:prstGeom prst="triangle">
            <a:avLst/>
          </a:prstGeom>
          <a:solidFill>
            <a:srgbClr val="989898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10800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R2</a:t>
            </a:r>
          </a:p>
        </p:txBody>
      </p:sp>
      <p:sp>
        <p:nvSpPr>
          <p:cNvPr id="90" name="Triangle 89">
            <a:extLst>
              <a:ext uri="{FF2B5EF4-FFF2-40B4-BE49-F238E27FC236}">
                <a16:creationId xmlns:a16="http://schemas.microsoft.com/office/drawing/2014/main" id="{0AC12950-B531-CC45-83FC-325050B6A470}"/>
              </a:ext>
            </a:extLst>
          </p:cNvPr>
          <p:cNvSpPr/>
          <p:nvPr/>
        </p:nvSpPr>
        <p:spPr>
          <a:xfrm>
            <a:off x="9294027" y="5114176"/>
            <a:ext cx="359124" cy="327466"/>
          </a:xfrm>
          <a:prstGeom prst="triangle">
            <a:avLst/>
          </a:prstGeom>
          <a:solidFill>
            <a:schemeClr val="accent4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10800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R3</a:t>
            </a:r>
          </a:p>
        </p:txBody>
      </p:sp>
      <p:sp>
        <p:nvSpPr>
          <p:cNvPr id="91" name="Triangle 90">
            <a:extLst>
              <a:ext uri="{FF2B5EF4-FFF2-40B4-BE49-F238E27FC236}">
                <a16:creationId xmlns:a16="http://schemas.microsoft.com/office/drawing/2014/main" id="{31F6F4C9-8537-E945-8291-1FC4224457A5}"/>
              </a:ext>
            </a:extLst>
          </p:cNvPr>
          <p:cNvSpPr/>
          <p:nvPr/>
        </p:nvSpPr>
        <p:spPr>
          <a:xfrm>
            <a:off x="6043727" y="5089428"/>
            <a:ext cx="389693" cy="355340"/>
          </a:xfrm>
          <a:prstGeom prst="triangle">
            <a:avLst/>
          </a:prstGeom>
          <a:solidFill>
            <a:srgbClr val="D883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10800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R1</a:t>
            </a:r>
          </a:p>
        </p:txBody>
      </p:sp>
      <p:sp>
        <p:nvSpPr>
          <p:cNvPr id="92" name="Triangle 91">
            <a:extLst>
              <a:ext uri="{FF2B5EF4-FFF2-40B4-BE49-F238E27FC236}">
                <a16:creationId xmlns:a16="http://schemas.microsoft.com/office/drawing/2014/main" id="{497D0077-C76D-EE47-9FD7-BD98183B062B}"/>
              </a:ext>
            </a:extLst>
          </p:cNvPr>
          <p:cNvSpPr/>
          <p:nvPr/>
        </p:nvSpPr>
        <p:spPr>
          <a:xfrm>
            <a:off x="6432043" y="5089428"/>
            <a:ext cx="389693" cy="355340"/>
          </a:xfrm>
          <a:prstGeom prst="triangle">
            <a:avLst/>
          </a:prstGeom>
          <a:solidFill>
            <a:srgbClr val="989898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10800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R2</a:t>
            </a:r>
          </a:p>
        </p:txBody>
      </p:sp>
      <p:sp>
        <p:nvSpPr>
          <p:cNvPr id="71" name="Triangle 70">
            <a:extLst>
              <a:ext uri="{FF2B5EF4-FFF2-40B4-BE49-F238E27FC236}">
                <a16:creationId xmlns:a16="http://schemas.microsoft.com/office/drawing/2014/main" id="{54D4982C-D05E-FF47-96A0-6A22FE6C16D8}"/>
              </a:ext>
            </a:extLst>
          </p:cNvPr>
          <p:cNvSpPr/>
          <p:nvPr/>
        </p:nvSpPr>
        <p:spPr>
          <a:xfrm>
            <a:off x="9871010" y="3223078"/>
            <a:ext cx="389693" cy="355340"/>
          </a:xfrm>
          <a:prstGeom prst="triangle">
            <a:avLst/>
          </a:prstGeom>
          <a:solidFill>
            <a:srgbClr val="D883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10800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R1</a:t>
            </a:r>
          </a:p>
        </p:txBody>
      </p:sp>
      <p:sp>
        <p:nvSpPr>
          <p:cNvPr id="88" name="Triangle 87">
            <a:extLst>
              <a:ext uri="{FF2B5EF4-FFF2-40B4-BE49-F238E27FC236}">
                <a16:creationId xmlns:a16="http://schemas.microsoft.com/office/drawing/2014/main" id="{D0A28C69-C115-D343-B036-520F7C0022CC}"/>
              </a:ext>
            </a:extLst>
          </p:cNvPr>
          <p:cNvSpPr/>
          <p:nvPr/>
        </p:nvSpPr>
        <p:spPr>
          <a:xfrm>
            <a:off x="10298127" y="3223078"/>
            <a:ext cx="389693" cy="355340"/>
          </a:xfrm>
          <a:prstGeom prst="triangle">
            <a:avLst/>
          </a:prstGeom>
          <a:solidFill>
            <a:srgbClr val="00B05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10800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R4</a:t>
            </a:r>
          </a:p>
        </p:txBody>
      </p:sp>
      <p:sp>
        <p:nvSpPr>
          <p:cNvPr id="70" name="Oval 69">
            <a:extLst>
              <a:ext uri="{FF2B5EF4-FFF2-40B4-BE49-F238E27FC236}">
                <a16:creationId xmlns:a16="http://schemas.microsoft.com/office/drawing/2014/main" id="{0E501727-E22F-1647-9501-518873E9665E}"/>
              </a:ext>
            </a:extLst>
          </p:cNvPr>
          <p:cNvSpPr/>
          <p:nvPr/>
        </p:nvSpPr>
        <p:spPr>
          <a:xfrm rot="10800000" flipV="1">
            <a:off x="2958451" y="3089536"/>
            <a:ext cx="162001" cy="162001"/>
          </a:xfrm>
          <a:prstGeom prst="ellipse">
            <a:avLst/>
          </a:prstGeom>
          <a:solidFill>
            <a:srgbClr val="FF0000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2</a:t>
            </a:r>
          </a:p>
        </p:txBody>
      </p:sp>
      <p:cxnSp>
        <p:nvCxnSpPr>
          <p:cNvPr id="72" name="Elbow Connector 71">
            <a:extLst>
              <a:ext uri="{FF2B5EF4-FFF2-40B4-BE49-F238E27FC236}">
                <a16:creationId xmlns:a16="http://schemas.microsoft.com/office/drawing/2014/main" id="{56F02CE7-80CB-DB4E-B9A3-6AFFF381418D}"/>
              </a:ext>
            </a:extLst>
          </p:cNvPr>
          <p:cNvCxnSpPr>
            <a:cxnSpLocks/>
            <a:stCxn id="70" idx="4"/>
            <a:endCxn id="30" idx="2"/>
          </p:cNvCxnSpPr>
          <p:nvPr/>
        </p:nvCxnSpPr>
        <p:spPr>
          <a:xfrm rot="16200000" flipH="1">
            <a:off x="4137457" y="2153530"/>
            <a:ext cx="1579408" cy="3775421"/>
          </a:xfrm>
          <a:prstGeom prst="bentConnector2">
            <a:avLst/>
          </a:prstGeom>
          <a:solidFill>
            <a:srgbClr val="4372C4"/>
          </a:solidFill>
          <a:ln w="38100" cap="flat" cmpd="sng" algn="ctr">
            <a:solidFill>
              <a:srgbClr val="FF0000"/>
            </a:solidFill>
            <a:prstDash val="solid"/>
            <a:tailEnd type="none"/>
          </a:ln>
          <a:effectLst/>
        </p:spPr>
      </p:cxnSp>
      <p:grpSp>
        <p:nvGrpSpPr>
          <p:cNvPr id="3" name="Group 2">
            <a:extLst>
              <a:ext uri="{FF2B5EF4-FFF2-40B4-BE49-F238E27FC236}">
                <a16:creationId xmlns:a16="http://schemas.microsoft.com/office/drawing/2014/main" id="{FE601E98-589F-AE45-A179-D7A28060CF4B}"/>
              </a:ext>
            </a:extLst>
          </p:cNvPr>
          <p:cNvGrpSpPr/>
          <p:nvPr/>
        </p:nvGrpSpPr>
        <p:grpSpPr>
          <a:xfrm>
            <a:off x="2016086" y="4701174"/>
            <a:ext cx="1825606" cy="1171784"/>
            <a:chOff x="2016086" y="4701174"/>
            <a:chExt cx="1825606" cy="1171784"/>
          </a:xfrm>
        </p:grpSpPr>
        <p:sp>
          <p:nvSpPr>
            <p:cNvPr id="128" name="Rounded Rectangle 127">
              <a:extLst>
                <a:ext uri="{FF2B5EF4-FFF2-40B4-BE49-F238E27FC236}">
                  <a16:creationId xmlns:a16="http://schemas.microsoft.com/office/drawing/2014/main" id="{A022DB8A-FB0D-5B4D-AAE4-270E13F0A864}"/>
                </a:ext>
              </a:extLst>
            </p:cNvPr>
            <p:cNvSpPr/>
            <p:nvPr/>
          </p:nvSpPr>
          <p:spPr>
            <a:xfrm>
              <a:off x="2016086" y="4701174"/>
              <a:ext cx="575072" cy="567368"/>
            </a:xfrm>
            <a:prstGeom prst="roundRect">
              <a:avLst/>
            </a:prstGeom>
            <a:solidFill>
              <a:srgbClr val="00B05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en-US" sz="2000" b="1" dirty="0">
                  <a:solidFill>
                    <a:schemeClr val="bg1"/>
                  </a:solidFill>
                </a:rPr>
                <a:t>CA4</a:t>
              </a:r>
            </a:p>
          </p:txBody>
        </p:sp>
        <p:sp>
          <p:nvSpPr>
            <p:cNvPr id="96" name="Rounded Rectangle 95">
              <a:extLst>
                <a:ext uri="{FF2B5EF4-FFF2-40B4-BE49-F238E27FC236}">
                  <a16:creationId xmlns:a16="http://schemas.microsoft.com/office/drawing/2014/main" id="{E3EA636A-3334-B34E-98B6-50541F73DA1E}"/>
                </a:ext>
              </a:extLst>
            </p:cNvPr>
            <p:cNvSpPr/>
            <p:nvPr/>
          </p:nvSpPr>
          <p:spPr>
            <a:xfrm>
              <a:off x="2016086" y="5305590"/>
              <a:ext cx="575072" cy="567368"/>
            </a:xfrm>
            <a:prstGeom prst="roundRect">
              <a:avLst/>
            </a:prstGeom>
            <a:solidFill>
              <a:srgbClr val="D883FF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en-US" sz="2000" b="1" dirty="0">
                  <a:solidFill>
                    <a:schemeClr val="bg1"/>
                  </a:solidFill>
                </a:rPr>
                <a:t>CA1</a:t>
              </a:r>
            </a:p>
          </p:txBody>
        </p:sp>
        <p:sp>
          <p:nvSpPr>
            <p:cNvPr id="97" name="Rounded Rectangle 96">
              <a:extLst>
                <a:ext uri="{FF2B5EF4-FFF2-40B4-BE49-F238E27FC236}">
                  <a16:creationId xmlns:a16="http://schemas.microsoft.com/office/drawing/2014/main" id="{A190BFD8-811E-5F43-951D-C873366A9580}"/>
                </a:ext>
              </a:extLst>
            </p:cNvPr>
            <p:cNvSpPr/>
            <p:nvPr/>
          </p:nvSpPr>
          <p:spPr>
            <a:xfrm>
              <a:off x="2639875" y="5305590"/>
              <a:ext cx="575072" cy="567368"/>
            </a:xfrm>
            <a:prstGeom prst="roundRect">
              <a:avLst/>
            </a:prstGeom>
            <a:solidFill>
              <a:srgbClr val="989898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en-US" sz="2000" b="1" dirty="0">
                  <a:solidFill>
                    <a:schemeClr val="bg1"/>
                  </a:solidFill>
                </a:rPr>
                <a:t>CA2</a:t>
              </a:r>
            </a:p>
          </p:txBody>
        </p:sp>
        <p:sp>
          <p:nvSpPr>
            <p:cNvPr id="76" name="Rounded Rectangle 75">
              <a:extLst>
                <a:ext uri="{FF2B5EF4-FFF2-40B4-BE49-F238E27FC236}">
                  <a16:creationId xmlns:a16="http://schemas.microsoft.com/office/drawing/2014/main" id="{55BC01E2-3F54-374E-B70E-3ED051DD2314}"/>
                </a:ext>
              </a:extLst>
            </p:cNvPr>
            <p:cNvSpPr/>
            <p:nvPr/>
          </p:nvSpPr>
          <p:spPr>
            <a:xfrm>
              <a:off x="3266620" y="5305590"/>
              <a:ext cx="575072" cy="567368"/>
            </a:xfrm>
            <a:prstGeom prst="roundRect">
              <a:avLst/>
            </a:prstGeom>
            <a:solidFill>
              <a:srgbClr val="FFC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en-US" sz="2000" b="1" dirty="0">
                  <a:solidFill>
                    <a:schemeClr val="bg1"/>
                  </a:solidFill>
                </a:rPr>
                <a:t>CA3</a:t>
              </a:r>
            </a:p>
          </p:txBody>
        </p:sp>
      </p:grpSp>
      <p:sp>
        <p:nvSpPr>
          <p:cNvPr id="73" name="Rectangle 72">
            <a:extLst>
              <a:ext uri="{FF2B5EF4-FFF2-40B4-BE49-F238E27FC236}">
                <a16:creationId xmlns:a16="http://schemas.microsoft.com/office/drawing/2014/main" id="{EBA401BB-7FDD-D547-A1D3-D31BA8C9EB81}"/>
              </a:ext>
            </a:extLst>
          </p:cNvPr>
          <p:cNvSpPr/>
          <p:nvPr/>
        </p:nvSpPr>
        <p:spPr>
          <a:xfrm>
            <a:off x="2984446" y="4305738"/>
            <a:ext cx="94947" cy="88621"/>
          </a:xfrm>
          <a:prstGeom prst="rect">
            <a:avLst/>
          </a:prstGeom>
          <a:solidFill>
            <a:schemeClr val="bg1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cxnSp>
        <p:nvCxnSpPr>
          <p:cNvPr id="100" name="Elbow Connector 99">
            <a:extLst>
              <a:ext uri="{FF2B5EF4-FFF2-40B4-BE49-F238E27FC236}">
                <a16:creationId xmlns:a16="http://schemas.microsoft.com/office/drawing/2014/main" id="{8076AB4D-7BE6-6C4E-8C95-3E0529BE6ADE}"/>
              </a:ext>
            </a:extLst>
          </p:cNvPr>
          <p:cNvCxnSpPr>
            <a:cxnSpLocks/>
            <a:stCxn id="78" idx="4"/>
            <a:endCxn id="31" idx="2"/>
          </p:cNvCxnSpPr>
          <p:nvPr/>
        </p:nvCxnSpPr>
        <p:spPr>
          <a:xfrm rot="16200000" flipH="1">
            <a:off x="3403127" y="2716492"/>
            <a:ext cx="1093036" cy="2163782"/>
          </a:xfrm>
          <a:prstGeom prst="bentConnector2">
            <a:avLst/>
          </a:prstGeom>
          <a:solidFill>
            <a:schemeClr val="accent1"/>
          </a:solidFill>
          <a:ln w="38100" cap="flat" cmpd="sng" algn="ctr">
            <a:solidFill>
              <a:schemeClr val="accent1"/>
            </a:solidFill>
            <a:prstDash val="solid"/>
            <a:tailEnd type="none"/>
          </a:ln>
          <a:effectLst/>
        </p:spPr>
      </p:cxnSp>
    </p:spTree>
    <p:extLst>
      <p:ext uri="{BB962C8B-B14F-4D97-AF65-F5344CB8AC3E}">
        <p14:creationId xmlns:p14="http://schemas.microsoft.com/office/powerpoint/2010/main" val="34064404"/>
      </p:ext>
    </p:extLst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Rounded Rectangle 65">
            <a:extLst>
              <a:ext uri="{FF2B5EF4-FFF2-40B4-BE49-F238E27FC236}">
                <a16:creationId xmlns:a16="http://schemas.microsoft.com/office/drawing/2014/main" id="{88D2111D-A505-2D4E-BF52-DB3509E8D665}"/>
              </a:ext>
            </a:extLst>
          </p:cNvPr>
          <p:cNvSpPr/>
          <p:nvPr/>
        </p:nvSpPr>
        <p:spPr>
          <a:xfrm>
            <a:off x="3934666" y="2055145"/>
            <a:ext cx="6899161" cy="3854153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72000" rtlCol="0" anchor="ctr"/>
          <a:lstStyle/>
          <a:p>
            <a:pPr algn="ctr"/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FD2B90B-CADD-B443-8241-F28F6BD6FE58}"/>
              </a:ext>
            </a:extLst>
          </p:cNvPr>
          <p:cNvSpPr txBox="1"/>
          <p:nvPr/>
        </p:nvSpPr>
        <p:spPr>
          <a:xfrm>
            <a:off x="10315316" y="5289673"/>
            <a:ext cx="399292" cy="461665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/>
              <a:t>N</a:t>
            </a:r>
          </a:p>
        </p:txBody>
      </p:sp>
      <p:sp>
        <p:nvSpPr>
          <p:cNvPr id="6" name="Rectangle 28">
            <a:extLst>
              <a:ext uri="{FF2B5EF4-FFF2-40B4-BE49-F238E27FC236}">
                <a16:creationId xmlns:a16="http://schemas.microsoft.com/office/drawing/2014/main" id="{F83AD13B-686A-7441-AF80-1AAF66037A2E}"/>
              </a:ext>
            </a:extLst>
          </p:cNvPr>
          <p:cNvSpPr/>
          <p:nvPr/>
        </p:nvSpPr>
        <p:spPr>
          <a:xfrm>
            <a:off x="1956378" y="1921239"/>
            <a:ext cx="8943280" cy="4084819"/>
          </a:xfrm>
          <a:prstGeom prst="rect">
            <a:avLst/>
          </a:prstGeom>
          <a:ln w="12700">
            <a:solidFill>
              <a:schemeClr val="tx1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7" name="Title 4">
            <a:extLst>
              <a:ext uri="{FF2B5EF4-FFF2-40B4-BE49-F238E27FC236}">
                <a16:creationId xmlns:a16="http://schemas.microsoft.com/office/drawing/2014/main" id="{5FBE3801-AF81-B14D-A087-3503F478758D}"/>
              </a:ext>
            </a:extLst>
          </p:cNvPr>
          <p:cNvSpPr txBox="1">
            <a:spLocks/>
          </p:cNvSpPr>
          <p:nvPr/>
        </p:nvSpPr>
        <p:spPr>
          <a:xfrm>
            <a:off x="990600" y="517525"/>
            <a:ext cx="10515600" cy="13255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anchor="ctr">
            <a:normAutofit/>
          </a:bodyPr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9pPr>
          </a:lstStyle>
          <a:p>
            <a:pPr hangingPunct="1"/>
            <a:r>
              <a:rPr lang="en-US" sz="3600" dirty="0"/>
              <a:t>Diagram 1.1</a:t>
            </a:r>
          </a:p>
        </p:txBody>
      </p:sp>
      <p:sp>
        <p:nvSpPr>
          <p:cNvPr id="58" name="Rounded Rectangle 57">
            <a:extLst>
              <a:ext uri="{FF2B5EF4-FFF2-40B4-BE49-F238E27FC236}">
                <a16:creationId xmlns:a16="http://schemas.microsoft.com/office/drawing/2014/main" id="{169BFB62-4CDC-B449-81B2-8E6D5A91E16B}"/>
              </a:ext>
            </a:extLst>
          </p:cNvPr>
          <p:cNvSpPr/>
          <p:nvPr/>
        </p:nvSpPr>
        <p:spPr>
          <a:xfrm>
            <a:off x="2020258" y="2600141"/>
            <a:ext cx="575072" cy="567368"/>
          </a:xfrm>
          <a:prstGeom prst="roundRect">
            <a:avLst/>
          </a:prstGeom>
          <a:solidFill>
            <a:srgbClr val="D883FF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chemeClr val="bg1"/>
                </a:solidFill>
              </a:rPr>
              <a:t>A1</a:t>
            </a:r>
          </a:p>
        </p:txBody>
      </p:sp>
      <p:sp>
        <p:nvSpPr>
          <p:cNvPr id="74" name="Rounded Rectangle 73">
            <a:extLst>
              <a:ext uri="{FF2B5EF4-FFF2-40B4-BE49-F238E27FC236}">
                <a16:creationId xmlns:a16="http://schemas.microsoft.com/office/drawing/2014/main" id="{902FA60D-2662-1640-BF4F-5805B06DF0B1}"/>
              </a:ext>
            </a:extLst>
          </p:cNvPr>
          <p:cNvSpPr/>
          <p:nvPr/>
        </p:nvSpPr>
        <p:spPr>
          <a:xfrm>
            <a:off x="2661800" y="2600141"/>
            <a:ext cx="575072" cy="567368"/>
          </a:xfrm>
          <a:prstGeom prst="roundRect">
            <a:avLst/>
          </a:prstGeom>
          <a:solidFill>
            <a:srgbClr val="989898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chemeClr val="bg1"/>
                </a:solidFill>
              </a:rPr>
              <a:t>A2</a:t>
            </a:r>
          </a:p>
        </p:txBody>
      </p:sp>
      <p:sp>
        <p:nvSpPr>
          <p:cNvPr id="119" name="Rounded Rectangle 118">
            <a:extLst>
              <a:ext uri="{FF2B5EF4-FFF2-40B4-BE49-F238E27FC236}">
                <a16:creationId xmlns:a16="http://schemas.microsoft.com/office/drawing/2014/main" id="{4B35B00E-3CD6-594A-B9D5-86104E55653D}"/>
              </a:ext>
            </a:extLst>
          </p:cNvPr>
          <p:cNvSpPr/>
          <p:nvPr/>
        </p:nvSpPr>
        <p:spPr>
          <a:xfrm>
            <a:off x="3301152" y="2600141"/>
            <a:ext cx="575072" cy="567368"/>
          </a:xfrm>
          <a:prstGeom prst="roundRect">
            <a:avLst/>
          </a:prstGeom>
          <a:solidFill>
            <a:srgbClr val="FFC000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chemeClr val="bg1"/>
                </a:solidFill>
              </a:rPr>
              <a:t>A3</a:t>
            </a: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D6B50A15-3ADE-6645-9589-D003310D423E}"/>
              </a:ext>
            </a:extLst>
          </p:cNvPr>
          <p:cNvGrpSpPr/>
          <p:nvPr/>
        </p:nvGrpSpPr>
        <p:grpSpPr>
          <a:xfrm>
            <a:off x="5383752" y="2785573"/>
            <a:ext cx="4000987" cy="1490761"/>
            <a:chOff x="5338067" y="2926114"/>
            <a:chExt cx="4000987" cy="1490761"/>
          </a:xfrm>
        </p:grpSpPr>
        <p:sp>
          <p:nvSpPr>
            <p:cNvPr id="2" name="Rectangle 1">
              <a:extLst>
                <a:ext uri="{FF2B5EF4-FFF2-40B4-BE49-F238E27FC236}">
                  <a16:creationId xmlns:a16="http://schemas.microsoft.com/office/drawing/2014/main" id="{798DD095-D967-194C-90DF-A842D637A547}"/>
                </a:ext>
              </a:extLst>
            </p:cNvPr>
            <p:cNvSpPr/>
            <p:nvPr/>
          </p:nvSpPr>
          <p:spPr>
            <a:xfrm>
              <a:off x="6323025" y="4030131"/>
              <a:ext cx="94947" cy="88621"/>
            </a:xfrm>
            <a:prstGeom prst="rect">
              <a:avLst/>
            </a:prstGeom>
            <a:solidFill>
              <a:srgbClr val="DBE4F3"/>
            </a:solidFill>
            <a:ln w="12700" cap="flat">
              <a:noFill/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7BBD9415-53B5-8946-93BD-7D857AF36B93}"/>
                </a:ext>
              </a:extLst>
            </p:cNvPr>
            <p:cNvSpPr/>
            <p:nvPr/>
          </p:nvSpPr>
          <p:spPr>
            <a:xfrm>
              <a:off x="6323024" y="4328254"/>
              <a:ext cx="94947" cy="88621"/>
            </a:xfrm>
            <a:prstGeom prst="rect">
              <a:avLst/>
            </a:prstGeom>
            <a:solidFill>
              <a:srgbClr val="DBE4F3"/>
            </a:solidFill>
            <a:ln w="12700" cap="flat">
              <a:noFill/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6781183D-62A3-4D46-A36C-497C5B4504AB}"/>
                </a:ext>
              </a:extLst>
            </p:cNvPr>
            <p:cNvSpPr/>
            <p:nvPr/>
          </p:nvSpPr>
          <p:spPr>
            <a:xfrm>
              <a:off x="8692762" y="3605549"/>
              <a:ext cx="94947" cy="88621"/>
            </a:xfrm>
            <a:prstGeom prst="rect">
              <a:avLst/>
            </a:prstGeom>
            <a:solidFill>
              <a:srgbClr val="DBE4F3"/>
            </a:solidFill>
            <a:ln w="12700" cap="flat">
              <a:noFill/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36250ABE-88C5-2241-8C21-31DB28E5F5B6}"/>
                </a:ext>
              </a:extLst>
            </p:cNvPr>
            <p:cNvGrpSpPr/>
            <p:nvPr/>
          </p:nvGrpSpPr>
          <p:grpSpPr>
            <a:xfrm>
              <a:off x="8323475" y="2927510"/>
              <a:ext cx="1015579" cy="1243002"/>
              <a:chOff x="9077270" y="2172092"/>
              <a:chExt cx="1015579" cy="1243002"/>
            </a:xfrm>
          </p:grpSpPr>
          <p:sp>
            <p:nvSpPr>
              <p:cNvPr id="15" name="Document 14">
                <a:extLst>
                  <a:ext uri="{FF2B5EF4-FFF2-40B4-BE49-F238E27FC236}">
                    <a16:creationId xmlns:a16="http://schemas.microsoft.com/office/drawing/2014/main" id="{1D3B6AD0-FA59-C44E-80F1-B389CA61F5A6}"/>
                  </a:ext>
                </a:extLst>
              </p:cNvPr>
              <p:cNvSpPr/>
              <p:nvPr/>
            </p:nvSpPr>
            <p:spPr>
              <a:xfrm>
                <a:off x="9545183" y="2981348"/>
                <a:ext cx="547666" cy="433746"/>
              </a:xfrm>
              <a:prstGeom prst="flowChartDocument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2400" b="1" dirty="0">
                    <a:solidFill>
                      <a:schemeClr val="bg1"/>
                    </a:solidFill>
                  </a:rPr>
                  <a:t>L2</a:t>
                </a:r>
              </a:p>
            </p:txBody>
          </p:sp>
          <p:sp>
            <p:nvSpPr>
              <p:cNvPr id="16" name="Rounded Rectangle 15">
                <a:extLst>
                  <a:ext uri="{FF2B5EF4-FFF2-40B4-BE49-F238E27FC236}">
                    <a16:creationId xmlns:a16="http://schemas.microsoft.com/office/drawing/2014/main" id="{5E29A96F-978C-E448-B6A9-23F0932AFCE2}"/>
                  </a:ext>
                </a:extLst>
              </p:cNvPr>
              <p:cNvSpPr/>
              <p:nvPr/>
            </p:nvSpPr>
            <p:spPr>
              <a:xfrm>
                <a:off x="9496572" y="2172092"/>
                <a:ext cx="595004" cy="549201"/>
              </a:xfrm>
              <a:prstGeom prst="roundRect">
                <a:avLst/>
              </a:prstGeom>
              <a:solidFill>
                <a:srgbClr val="FF0000"/>
              </a:solidFill>
              <a:ln w="19050" cmpd="sng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2400" b="1" dirty="0">
                    <a:solidFill>
                      <a:schemeClr val="bg1"/>
                    </a:solidFill>
                    <a:cs typeface="Arial" charset="0"/>
                  </a:rPr>
                  <a:t>S6</a:t>
                </a:r>
              </a:p>
            </p:txBody>
          </p:sp>
          <p:sp>
            <p:nvSpPr>
              <p:cNvPr id="9" name="Rounded Rectangle 8">
                <a:extLst>
                  <a:ext uri="{FF2B5EF4-FFF2-40B4-BE49-F238E27FC236}">
                    <a16:creationId xmlns:a16="http://schemas.microsoft.com/office/drawing/2014/main" id="{30967843-B4FD-3040-AE7B-564D02F6568C}"/>
                  </a:ext>
                </a:extLst>
              </p:cNvPr>
              <p:cNvSpPr/>
              <p:nvPr/>
            </p:nvSpPr>
            <p:spPr>
              <a:xfrm>
                <a:off x="9077270" y="2600469"/>
                <a:ext cx="559591" cy="554570"/>
              </a:xfrm>
              <a:prstGeom prst="roundRect">
                <a:avLst/>
              </a:prstGeom>
              <a:solidFill>
                <a:srgbClr val="FFC000"/>
              </a:solidFill>
              <a:ln w="19050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2400" b="1" dirty="0">
                    <a:solidFill>
                      <a:schemeClr val="bg1"/>
                    </a:solidFill>
                  </a:rPr>
                  <a:t>P3</a:t>
                </a:r>
              </a:p>
            </p:txBody>
          </p:sp>
          <p:sp>
            <p:nvSpPr>
              <p:cNvPr id="51" name="Oval 50">
                <a:extLst>
                  <a:ext uri="{FF2B5EF4-FFF2-40B4-BE49-F238E27FC236}">
                    <a16:creationId xmlns:a16="http://schemas.microsoft.com/office/drawing/2014/main" id="{30362C04-6404-F14B-844D-84BAF0B46424}"/>
                  </a:ext>
                </a:extLst>
              </p:cNvPr>
              <p:cNvSpPr/>
              <p:nvPr/>
            </p:nvSpPr>
            <p:spPr>
              <a:xfrm rot="10797415" flipV="1">
                <a:off x="9281025" y="3067748"/>
                <a:ext cx="162001" cy="162001"/>
              </a:xfrm>
              <a:prstGeom prst="ellipse">
                <a:avLst/>
              </a:prstGeom>
              <a:solidFill>
                <a:srgbClr val="FF0000"/>
              </a:solidFill>
              <a:ln w="25400" cmpd="sng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1000" b="1" dirty="0">
                    <a:solidFill>
                      <a:schemeClr val="bg1"/>
                    </a:solidFill>
                  </a:rPr>
                  <a:t>2</a:t>
                </a:r>
              </a:p>
            </p:txBody>
          </p:sp>
        </p:grpSp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C6488AE6-AEC1-044A-8085-36991B58892F}"/>
                </a:ext>
              </a:extLst>
            </p:cNvPr>
            <p:cNvGrpSpPr/>
            <p:nvPr/>
          </p:nvGrpSpPr>
          <p:grpSpPr>
            <a:xfrm>
              <a:off x="5338067" y="2926114"/>
              <a:ext cx="985452" cy="1266494"/>
              <a:chOff x="4679003" y="2176582"/>
              <a:chExt cx="985452" cy="1266494"/>
            </a:xfrm>
          </p:grpSpPr>
          <p:sp>
            <p:nvSpPr>
              <p:cNvPr id="32" name="Document 31">
                <a:extLst>
                  <a:ext uri="{FF2B5EF4-FFF2-40B4-BE49-F238E27FC236}">
                    <a16:creationId xmlns:a16="http://schemas.microsoft.com/office/drawing/2014/main" id="{0223E15D-E560-7B45-A79E-897B05FC3FF7}"/>
                  </a:ext>
                </a:extLst>
              </p:cNvPr>
              <p:cNvSpPr/>
              <p:nvPr/>
            </p:nvSpPr>
            <p:spPr>
              <a:xfrm>
                <a:off x="4679003" y="3009330"/>
                <a:ext cx="547666" cy="433746"/>
              </a:xfrm>
              <a:prstGeom prst="flowChartDocument">
                <a:avLst/>
              </a:prstGeom>
              <a:solidFill>
                <a:schemeClr val="accent1"/>
              </a:solidFill>
              <a:ln w="19050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2400" b="1" dirty="0">
                    <a:solidFill>
                      <a:schemeClr val="bg1"/>
                    </a:solidFill>
                  </a:rPr>
                  <a:t>L1</a:t>
                </a:r>
                <a:endParaRPr lang="en-US" sz="2400" b="1" baseline="-250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34" name="Rounded Rectangle 33">
                <a:extLst>
                  <a:ext uri="{FF2B5EF4-FFF2-40B4-BE49-F238E27FC236}">
                    <a16:creationId xmlns:a16="http://schemas.microsoft.com/office/drawing/2014/main" id="{A554F49B-1D22-5246-9328-997CB06E999F}"/>
                  </a:ext>
                </a:extLst>
              </p:cNvPr>
              <p:cNvSpPr/>
              <p:nvPr/>
            </p:nvSpPr>
            <p:spPr>
              <a:xfrm>
                <a:off x="4681014" y="2176582"/>
                <a:ext cx="556661" cy="529115"/>
              </a:xfrm>
              <a:prstGeom prst="roundRect">
                <a:avLst/>
              </a:prstGeom>
              <a:solidFill>
                <a:srgbClr val="4271C2"/>
              </a:solidFill>
              <a:ln w="19050" cmpd="sng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2400" b="1" dirty="0">
                    <a:solidFill>
                      <a:schemeClr val="bg1"/>
                    </a:solidFill>
                    <a:ea typeface="Arial" charset="0"/>
                    <a:cs typeface="Arial" charset="0"/>
                  </a:rPr>
                  <a:t>S5</a:t>
                </a:r>
              </a:p>
            </p:txBody>
          </p:sp>
          <p:sp>
            <p:nvSpPr>
              <p:cNvPr id="23" name="Rounded Rectangle 22">
                <a:extLst>
                  <a:ext uri="{FF2B5EF4-FFF2-40B4-BE49-F238E27FC236}">
                    <a16:creationId xmlns:a16="http://schemas.microsoft.com/office/drawing/2014/main" id="{2138023A-7B2E-244A-B7E9-5A2A18826107}"/>
                  </a:ext>
                </a:extLst>
              </p:cNvPr>
              <p:cNvSpPr/>
              <p:nvPr/>
            </p:nvSpPr>
            <p:spPr>
              <a:xfrm>
                <a:off x="5104864" y="2600469"/>
                <a:ext cx="559591" cy="554570"/>
              </a:xfrm>
              <a:prstGeom prst="roundRect">
                <a:avLst/>
              </a:prstGeom>
              <a:solidFill>
                <a:srgbClr val="D883FF"/>
              </a:solidFill>
              <a:ln w="19050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2400" b="1" dirty="0">
                    <a:solidFill>
                      <a:schemeClr val="bg1"/>
                    </a:solidFill>
                  </a:rPr>
                  <a:t>P1</a:t>
                </a:r>
              </a:p>
            </p:txBody>
          </p:sp>
          <p:sp>
            <p:nvSpPr>
              <p:cNvPr id="52" name="Oval 51">
                <a:extLst>
                  <a:ext uri="{FF2B5EF4-FFF2-40B4-BE49-F238E27FC236}">
                    <a16:creationId xmlns:a16="http://schemas.microsoft.com/office/drawing/2014/main" id="{671B3453-13FA-2949-82DC-995CDD34525D}"/>
                  </a:ext>
                </a:extLst>
              </p:cNvPr>
              <p:cNvSpPr/>
              <p:nvPr/>
            </p:nvSpPr>
            <p:spPr>
              <a:xfrm rot="10800000" flipV="1">
                <a:off x="5318721" y="3067748"/>
                <a:ext cx="162001" cy="162001"/>
              </a:xfrm>
              <a:prstGeom prst="ellipse">
                <a:avLst/>
              </a:prstGeom>
              <a:solidFill>
                <a:schemeClr val="accent1"/>
              </a:solidFill>
              <a:ln w="25400" cmpd="sng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1000" b="1" dirty="0">
                    <a:solidFill>
                      <a:schemeClr val="bg1"/>
                    </a:solidFill>
                  </a:rPr>
                  <a:t>1</a:t>
                </a:r>
              </a:p>
            </p:txBody>
          </p:sp>
        </p:grpSp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673AD9EB-6145-804D-B75D-82AE972D67B0}"/>
                </a:ext>
              </a:extLst>
            </p:cNvPr>
            <p:cNvGrpSpPr/>
            <p:nvPr/>
          </p:nvGrpSpPr>
          <p:grpSpPr>
            <a:xfrm>
              <a:off x="6580857" y="2927510"/>
              <a:ext cx="1488565" cy="1276945"/>
              <a:chOff x="6155012" y="2175404"/>
              <a:chExt cx="1488565" cy="1276945"/>
            </a:xfrm>
          </p:grpSpPr>
          <p:sp>
            <p:nvSpPr>
              <p:cNvPr id="18" name="Document 17">
                <a:extLst>
                  <a:ext uri="{FF2B5EF4-FFF2-40B4-BE49-F238E27FC236}">
                    <a16:creationId xmlns:a16="http://schemas.microsoft.com/office/drawing/2014/main" id="{60DD1FB0-8DE9-9944-94D6-177F4C4D45E5}"/>
                  </a:ext>
                </a:extLst>
              </p:cNvPr>
              <p:cNvSpPr/>
              <p:nvPr/>
            </p:nvSpPr>
            <p:spPr>
              <a:xfrm>
                <a:off x="6155012" y="3018603"/>
                <a:ext cx="547666" cy="433746"/>
              </a:xfrm>
              <a:prstGeom prst="flowChartDocument">
                <a:avLst/>
              </a:prstGeom>
              <a:solidFill>
                <a:srgbClr val="4372C4"/>
              </a:solidFill>
              <a:ln w="19050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2400" b="1" dirty="0">
                    <a:solidFill>
                      <a:schemeClr val="bg1"/>
                    </a:solidFill>
                  </a:rPr>
                  <a:t>L1</a:t>
                </a:r>
              </a:p>
            </p:txBody>
          </p:sp>
          <p:sp>
            <p:nvSpPr>
              <p:cNvPr id="33" name="Document 32">
                <a:extLst>
                  <a:ext uri="{FF2B5EF4-FFF2-40B4-BE49-F238E27FC236}">
                    <a16:creationId xmlns:a16="http://schemas.microsoft.com/office/drawing/2014/main" id="{D506FC2A-3DE6-A842-A0FB-B6435D2F965C}"/>
                  </a:ext>
                </a:extLst>
              </p:cNvPr>
              <p:cNvSpPr/>
              <p:nvPr/>
            </p:nvSpPr>
            <p:spPr>
              <a:xfrm>
                <a:off x="7091414" y="2998997"/>
                <a:ext cx="547666" cy="433746"/>
              </a:xfrm>
              <a:prstGeom prst="flowChartDocument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2400" b="1" dirty="0">
                    <a:solidFill>
                      <a:schemeClr val="bg1"/>
                    </a:solidFill>
                  </a:rPr>
                  <a:t>L2</a:t>
                </a:r>
              </a:p>
            </p:txBody>
          </p:sp>
          <p:sp>
            <p:nvSpPr>
              <p:cNvPr id="63" name="Rounded Rectangle 62">
                <a:extLst>
                  <a:ext uri="{FF2B5EF4-FFF2-40B4-BE49-F238E27FC236}">
                    <a16:creationId xmlns:a16="http://schemas.microsoft.com/office/drawing/2014/main" id="{45C22C88-49C7-FF41-A444-55326B32EF0A}"/>
                  </a:ext>
                </a:extLst>
              </p:cNvPr>
              <p:cNvSpPr/>
              <p:nvPr/>
            </p:nvSpPr>
            <p:spPr>
              <a:xfrm>
                <a:off x="6159626" y="2180091"/>
                <a:ext cx="556661" cy="529115"/>
              </a:xfrm>
              <a:prstGeom prst="roundRect">
                <a:avLst/>
              </a:prstGeom>
              <a:solidFill>
                <a:srgbClr val="4271C2"/>
              </a:solidFill>
              <a:ln w="19050" cmpd="sng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2400" b="1" dirty="0">
                    <a:solidFill>
                      <a:schemeClr val="bg1"/>
                    </a:solidFill>
                    <a:ea typeface="Arial" charset="0"/>
                    <a:cs typeface="Arial" charset="0"/>
                  </a:rPr>
                  <a:t>S5</a:t>
                </a:r>
              </a:p>
            </p:txBody>
          </p:sp>
          <p:sp>
            <p:nvSpPr>
              <p:cNvPr id="64" name="Rounded Rectangle 63">
                <a:extLst>
                  <a:ext uri="{FF2B5EF4-FFF2-40B4-BE49-F238E27FC236}">
                    <a16:creationId xmlns:a16="http://schemas.microsoft.com/office/drawing/2014/main" id="{6B83F727-C00E-3F49-85AA-EF04E1D85812}"/>
                  </a:ext>
                </a:extLst>
              </p:cNvPr>
              <p:cNvSpPr/>
              <p:nvPr/>
            </p:nvSpPr>
            <p:spPr>
              <a:xfrm>
                <a:off x="7086916" y="2175404"/>
                <a:ext cx="556661" cy="529115"/>
              </a:xfrm>
              <a:prstGeom prst="roundRect">
                <a:avLst/>
              </a:prstGeom>
              <a:solidFill>
                <a:srgbClr val="FF0000"/>
              </a:solidFill>
              <a:ln w="19050" cmpd="sng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2400" b="1" dirty="0">
                    <a:solidFill>
                      <a:schemeClr val="bg1"/>
                    </a:solidFill>
                    <a:ea typeface="Arial" charset="0"/>
                    <a:cs typeface="Arial" charset="0"/>
                  </a:rPr>
                  <a:t>S6</a:t>
                </a:r>
              </a:p>
            </p:txBody>
          </p:sp>
          <p:sp>
            <p:nvSpPr>
              <p:cNvPr id="17" name="Rounded Rectangle 16">
                <a:extLst>
                  <a:ext uri="{FF2B5EF4-FFF2-40B4-BE49-F238E27FC236}">
                    <a16:creationId xmlns:a16="http://schemas.microsoft.com/office/drawing/2014/main" id="{76D87B67-BBD3-834D-A324-71166AFD9DA0}"/>
                  </a:ext>
                </a:extLst>
              </p:cNvPr>
              <p:cNvSpPr/>
              <p:nvPr/>
            </p:nvSpPr>
            <p:spPr>
              <a:xfrm>
                <a:off x="6609639" y="2600469"/>
                <a:ext cx="559591" cy="554570"/>
              </a:xfrm>
              <a:prstGeom prst="roundRect">
                <a:avLst/>
              </a:prstGeom>
              <a:solidFill>
                <a:schemeClr val="bg2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2400" b="1" dirty="0">
                    <a:solidFill>
                      <a:schemeClr val="bg1"/>
                    </a:solidFill>
                  </a:rPr>
                  <a:t>P2</a:t>
                </a:r>
              </a:p>
            </p:txBody>
          </p:sp>
          <p:sp>
            <p:nvSpPr>
              <p:cNvPr id="53" name="Oval 52">
                <a:extLst>
                  <a:ext uri="{FF2B5EF4-FFF2-40B4-BE49-F238E27FC236}">
                    <a16:creationId xmlns:a16="http://schemas.microsoft.com/office/drawing/2014/main" id="{3930BE59-1A50-6E46-BBD2-2DAB22D786ED}"/>
                  </a:ext>
                </a:extLst>
              </p:cNvPr>
              <p:cNvSpPr/>
              <p:nvPr/>
            </p:nvSpPr>
            <p:spPr>
              <a:xfrm rot="10800000" flipV="1">
                <a:off x="6733872" y="3067748"/>
                <a:ext cx="162001" cy="162001"/>
              </a:xfrm>
              <a:prstGeom prst="ellipse">
                <a:avLst/>
              </a:prstGeom>
              <a:solidFill>
                <a:schemeClr val="accent1"/>
              </a:solidFill>
              <a:ln w="25400" cmpd="sng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1000" b="1" dirty="0">
                    <a:solidFill>
                      <a:schemeClr val="bg1"/>
                    </a:solidFill>
                  </a:rPr>
                  <a:t>1</a:t>
                </a:r>
              </a:p>
            </p:txBody>
          </p:sp>
          <p:sp>
            <p:nvSpPr>
              <p:cNvPr id="54" name="Oval 53">
                <a:extLst>
                  <a:ext uri="{FF2B5EF4-FFF2-40B4-BE49-F238E27FC236}">
                    <a16:creationId xmlns:a16="http://schemas.microsoft.com/office/drawing/2014/main" id="{788B1165-79E3-BB4A-9556-0F5B8AA7B34A}"/>
                  </a:ext>
                </a:extLst>
              </p:cNvPr>
              <p:cNvSpPr/>
              <p:nvPr/>
            </p:nvSpPr>
            <p:spPr>
              <a:xfrm rot="10800000" flipV="1">
                <a:off x="6905569" y="3067748"/>
                <a:ext cx="162001" cy="162001"/>
              </a:xfrm>
              <a:prstGeom prst="ellipse">
                <a:avLst/>
              </a:prstGeom>
              <a:solidFill>
                <a:srgbClr val="FF0000"/>
              </a:solidFill>
              <a:ln w="25400" cmpd="sng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1000" b="1" dirty="0">
                    <a:solidFill>
                      <a:schemeClr val="bg1"/>
                    </a:solidFill>
                  </a:rPr>
                  <a:t>2</a:t>
                </a:r>
              </a:p>
            </p:txBody>
          </p:sp>
        </p:grpSp>
      </p:grp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998C07DC-735B-A945-8997-3037A20EC219}"/>
              </a:ext>
            </a:extLst>
          </p:cNvPr>
          <p:cNvSpPr/>
          <p:nvPr/>
        </p:nvSpPr>
        <p:spPr>
          <a:xfrm>
            <a:off x="9590980" y="5009918"/>
            <a:ext cx="571412" cy="563758"/>
          </a:xfrm>
          <a:prstGeom prst="roundRect">
            <a:avLst/>
          </a:prstGeom>
          <a:solidFill>
            <a:srgbClr val="00B050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O4</a:t>
            </a:r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7D6C4016-2704-B94A-AF2D-3A057AC67548}"/>
              </a:ext>
            </a:extLst>
          </p:cNvPr>
          <p:cNvSpPr/>
          <p:nvPr/>
        </p:nvSpPr>
        <p:spPr>
          <a:xfrm rot="10800000" flipH="1" flipV="1">
            <a:off x="9890595" y="5486188"/>
            <a:ext cx="162001" cy="162001"/>
          </a:xfrm>
          <a:prstGeom prst="ellipse">
            <a:avLst/>
          </a:prstGeom>
          <a:solidFill>
            <a:srgbClr val="FF0000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id="{2B22BC2B-7ECA-5540-9F6D-3183327F477F}"/>
              </a:ext>
            </a:extLst>
          </p:cNvPr>
          <p:cNvSpPr/>
          <p:nvPr/>
        </p:nvSpPr>
        <p:spPr>
          <a:xfrm rot="10800000" flipH="1" flipV="1">
            <a:off x="9702698" y="5486188"/>
            <a:ext cx="162001" cy="162001"/>
          </a:xfrm>
          <a:prstGeom prst="ellipse">
            <a:avLst/>
          </a:prstGeom>
          <a:solidFill>
            <a:schemeClr val="accent1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55" name="Oval 54">
            <a:extLst>
              <a:ext uri="{FF2B5EF4-FFF2-40B4-BE49-F238E27FC236}">
                <a16:creationId xmlns:a16="http://schemas.microsoft.com/office/drawing/2014/main" id="{8ED8B9E2-3A11-9747-B615-A8D43FD60BAD}"/>
              </a:ext>
            </a:extLst>
          </p:cNvPr>
          <p:cNvSpPr/>
          <p:nvPr/>
        </p:nvSpPr>
        <p:spPr>
          <a:xfrm rot="10800000" flipH="1" flipV="1">
            <a:off x="10085941" y="5211814"/>
            <a:ext cx="162001" cy="162001"/>
          </a:xfrm>
          <a:prstGeom prst="ellipse">
            <a:avLst/>
          </a:prstGeom>
          <a:solidFill>
            <a:srgbClr val="00B050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0</a:t>
            </a:r>
          </a:p>
        </p:txBody>
      </p:sp>
      <p:sp>
        <p:nvSpPr>
          <p:cNvPr id="62" name="Folded Corner 61">
            <a:extLst>
              <a:ext uri="{FF2B5EF4-FFF2-40B4-BE49-F238E27FC236}">
                <a16:creationId xmlns:a16="http://schemas.microsoft.com/office/drawing/2014/main" id="{0F00FC6E-815C-AA40-A700-217232058B1E}"/>
              </a:ext>
            </a:extLst>
          </p:cNvPr>
          <p:cNvSpPr/>
          <p:nvPr/>
        </p:nvSpPr>
        <p:spPr>
          <a:xfrm>
            <a:off x="8735773" y="5329054"/>
            <a:ext cx="767465" cy="307829"/>
          </a:xfrm>
          <a:prstGeom prst="foldedCorner">
            <a:avLst/>
          </a:prstGeom>
          <a:solidFill>
            <a:srgbClr val="00B050"/>
          </a:solidFill>
          <a:ln w="19050" cap="flat" cmpd="sng" algn="ctr">
            <a:solidFill>
              <a:schemeClr val="tx1"/>
            </a:solidFill>
            <a:prstDash val="solid"/>
          </a:ln>
          <a:effectLst/>
        </p:spPr>
        <p:txBody>
          <a:bodyPr lIns="36000" rIns="36000" bIns="72000" rtlCol="0" anchor="ctr"/>
          <a:lstStyle/>
          <a:p>
            <a:pPr algn="ctr" defTabSz="457200" hangingPunct="1"/>
            <a:r>
              <a:rPr lang="en-US" b="1" baseline="-25000" dirty="0">
                <a:solidFill>
                  <a:schemeClr val="bg1"/>
                </a:solidFill>
                <a:latin typeface="Arial"/>
              </a:rPr>
              <a:t>NC4</a:t>
            </a:r>
          </a:p>
        </p:txBody>
      </p:sp>
      <p:sp>
        <p:nvSpPr>
          <p:cNvPr id="56" name="Oval 55">
            <a:extLst>
              <a:ext uri="{FF2B5EF4-FFF2-40B4-BE49-F238E27FC236}">
                <a16:creationId xmlns:a16="http://schemas.microsoft.com/office/drawing/2014/main" id="{1CB35A05-45F4-E84D-95E3-FEE9127159EA}"/>
              </a:ext>
            </a:extLst>
          </p:cNvPr>
          <p:cNvSpPr/>
          <p:nvPr/>
        </p:nvSpPr>
        <p:spPr>
          <a:xfrm rot="10800000" flipH="1" flipV="1">
            <a:off x="8665350" y="5406214"/>
            <a:ext cx="162001" cy="162001"/>
          </a:xfrm>
          <a:prstGeom prst="ellipse">
            <a:avLst/>
          </a:prstGeom>
          <a:solidFill>
            <a:srgbClr val="00B050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0</a:t>
            </a:r>
          </a:p>
        </p:txBody>
      </p:sp>
      <p:sp>
        <p:nvSpPr>
          <p:cNvPr id="59" name="Oval 58">
            <a:extLst>
              <a:ext uri="{FF2B5EF4-FFF2-40B4-BE49-F238E27FC236}">
                <a16:creationId xmlns:a16="http://schemas.microsoft.com/office/drawing/2014/main" id="{C826FD4D-7D7F-2E43-8988-27D4D2BC8116}"/>
              </a:ext>
            </a:extLst>
          </p:cNvPr>
          <p:cNvSpPr/>
          <p:nvPr/>
        </p:nvSpPr>
        <p:spPr>
          <a:xfrm rot="10800000" flipV="1">
            <a:off x="2224002" y="3092894"/>
            <a:ext cx="162001" cy="162001"/>
          </a:xfrm>
          <a:prstGeom prst="ellipse">
            <a:avLst/>
          </a:prstGeom>
          <a:solidFill>
            <a:schemeClr val="accent1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60" name="Oval 59">
            <a:extLst>
              <a:ext uri="{FF2B5EF4-FFF2-40B4-BE49-F238E27FC236}">
                <a16:creationId xmlns:a16="http://schemas.microsoft.com/office/drawing/2014/main" id="{AFC8916F-C3DA-E940-8526-3D5E6E8D94FD}"/>
              </a:ext>
            </a:extLst>
          </p:cNvPr>
          <p:cNvSpPr/>
          <p:nvPr/>
        </p:nvSpPr>
        <p:spPr>
          <a:xfrm rot="10800000" flipV="1">
            <a:off x="2862954" y="3089864"/>
            <a:ext cx="162001" cy="162001"/>
          </a:xfrm>
          <a:prstGeom prst="ellipse">
            <a:avLst/>
          </a:prstGeom>
          <a:solidFill>
            <a:schemeClr val="accent1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65" name="Oval 64">
            <a:extLst>
              <a:ext uri="{FF2B5EF4-FFF2-40B4-BE49-F238E27FC236}">
                <a16:creationId xmlns:a16="http://schemas.microsoft.com/office/drawing/2014/main" id="{CD9B4B49-97AE-6E41-BD80-99A9B17822D5}"/>
              </a:ext>
            </a:extLst>
          </p:cNvPr>
          <p:cNvSpPr/>
          <p:nvPr/>
        </p:nvSpPr>
        <p:spPr>
          <a:xfrm rot="10800000" flipV="1">
            <a:off x="3499587" y="3089864"/>
            <a:ext cx="162001" cy="162001"/>
          </a:xfrm>
          <a:prstGeom prst="ellipse">
            <a:avLst/>
          </a:prstGeom>
          <a:solidFill>
            <a:srgbClr val="FF0000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2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ADADE1DB-F755-0748-B72F-C224664C3B8A}"/>
              </a:ext>
            </a:extLst>
          </p:cNvPr>
          <p:cNvGrpSpPr/>
          <p:nvPr/>
        </p:nvGrpSpPr>
        <p:grpSpPr>
          <a:xfrm>
            <a:off x="4331648" y="4940114"/>
            <a:ext cx="861587" cy="699118"/>
            <a:chOff x="5960149" y="5089428"/>
            <a:chExt cx="861587" cy="699118"/>
          </a:xfrm>
        </p:grpSpPr>
        <p:sp>
          <p:nvSpPr>
            <p:cNvPr id="154" name="Folded Corner 153">
              <a:extLst>
                <a:ext uri="{FF2B5EF4-FFF2-40B4-BE49-F238E27FC236}">
                  <a16:creationId xmlns:a16="http://schemas.microsoft.com/office/drawing/2014/main" id="{DC3DD93C-A1CF-974E-8E69-D573800236FE}"/>
                </a:ext>
              </a:extLst>
            </p:cNvPr>
            <p:cNvSpPr/>
            <p:nvPr/>
          </p:nvSpPr>
          <p:spPr>
            <a:xfrm>
              <a:off x="6041150" y="5480717"/>
              <a:ext cx="767465" cy="307829"/>
            </a:xfrm>
            <a:prstGeom prst="foldedCorner">
              <a:avLst/>
            </a:prstGeom>
            <a:solidFill>
              <a:srgbClr val="4271C2"/>
            </a:solidFill>
            <a:ln w="19050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lIns="36000" rIns="36000" bIns="72000" rtlCol="0" anchor="ctr"/>
            <a:lstStyle/>
            <a:p>
              <a:pPr algn="ctr" defTabSz="457200" hangingPunct="1"/>
              <a:r>
                <a:rPr lang="en-US" b="1" baseline="-25000" dirty="0">
                  <a:solidFill>
                    <a:schemeClr val="bg1"/>
                  </a:solidFill>
                  <a:latin typeface="Arial"/>
                </a:rPr>
                <a:t>CC1</a:t>
              </a:r>
            </a:p>
          </p:txBody>
        </p:sp>
        <p:sp>
          <p:nvSpPr>
            <p:cNvPr id="148" name="Triangle 147">
              <a:extLst>
                <a:ext uri="{FF2B5EF4-FFF2-40B4-BE49-F238E27FC236}">
                  <a16:creationId xmlns:a16="http://schemas.microsoft.com/office/drawing/2014/main" id="{34D48237-0B62-D447-BEC1-ADC7C6E42EF3}"/>
                </a:ext>
              </a:extLst>
            </p:cNvPr>
            <p:cNvSpPr/>
            <p:nvPr/>
          </p:nvSpPr>
          <p:spPr>
            <a:xfrm>
              <a:off x="6043727" y="5089428"/>
              <a:ext cx="389693" cy="355340"/>
            </a:xfrm>
            <a:prstGeom prst="triangle">
              <a:avLst/>
            </a:prstGeom>
            <a:solidFill>
              <a:srgbClr val="D883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bIns="108000" rtlCol="0" anchor="ctr"/>
            <a:lstStyle/>
            <a:p>
              <a:pPr algn="ctr"/>
              <a:r>
                <a:rPr lang="en-US" sz="1200" b="1" dirty="0">
                  <a:solidFill>
                    <a:schemeClr val="bg1"/>
                  </a:solidFill>
                </a:rPr>
                <a:t>R1</a:t>
              </a:r>
            </a:p>
          </p:txBody>
        </p:sp>
        <p:sp>
          <p:nvSpPr>
            <p:cNvPr id="157" name="Triangle 156">
              <a:extLst>
                <a:ext uri="{FF2B5EF4-FFF2-40B4-BE49-F238E27FC236}">
                  <a16:creationId xmlns:a16="http://schemas.microsoft.com/office/drawing/2014/main" id="{62BA7F9E-2D17-384E-A3DE-4FB6553925E0}"/>
                </a:ext>
              </a:extLst>
            </p:cNvPr>
            <p:cNvSpPr/>
            <p:nvPr/>
          </p:nvSpPr>
          <p:spPr>
            <a:xfrm>
              <a:off x="6432043" y="5089428"/>
              <a:ext cx="389693" cy="355340"/>
            </a:xfrm>
            <a:prstGeom prst="triangle">
              <a:avLst/>
            </a:prstGeom>
            <a:solidFill>
              <a:srgbClr val="989898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bIns="108000" rtlCol="0" anchor="ctr"/>
            <a:lstStyle/>
            <a:p>
              <a:pPr algn="ctr"/>
              <a:r>
                <a:rPr lang="en-US" sz="1200" b="1" dirty="0">
                  <a:solidFill>
                    <a:schemeClr val="bg1"/>
                  </a:solidFill>
                </a:rPr>
                <a:t>R2</a:t>
              </a:r>
            </a:p>
          </p:txBody>
        </p:sp>
        <p:sp>
          <p:nvSpPr>
            <p:cNvPr id="67" name="Oval 66">
              <a:extLst>
                <a:ext uri="{FF2B5EF4-FFF2-40B4-BE49-F238E27FC236}">
                  <a16:creationId xmlns:a16="http://schemas.microsoft.com/office/drawing/2014/main" id="{F989AB97-1BDC-9E45-92C6-3FBA85C7CF6D}"/>
                </a:ext>
              </a:extLst>
            </p:cNvPr>
            <p:cNvSpPr/>
            <p:nvPr/>
          </p:nvSpPr>
          <p:spPr>
            <a:xfrm rot="10800000" flipV="1">
              <a:off x="5960149" y="5553630"/>
              <a:ext cx="162001" cy="162001"/>
            </a:xfrm>
            <a:prstGeom prst="ellipse">
              <a:avLst/>
            </a:prstGeom>
            <a:solidFill>
              <a:schemeClr val="accent1"/>
            </a:solidFill>
            <a:ln w="25400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000" b="1" dirty="0">
                  <a:solidFill>
                    <a:schemeClr val="bg1"/>
                  </a:solidFill>
                </a:rPr>
                <a:t>1</a:t>
              </a:r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4C8FBC6D-37E1-D247-83F6-FE831A1305A0}"/>
              </a:ext>
            </a:extLst>
          </p:cNvPr>
          <p:cNvGrpSpPr/>
          <p:nvPr/>
        </p:nvGrpSpPr>
        <p:grpSpPr>
          <a:xfrm>
            <a:off x="5258784" y="4940114"/>
            <a:ext cx="851577" cy="702244"/>
            <a:chOff x="8824708" y="5086302"/>
            <a:chExt cx="851577" cy="702244"/>
          </a:xfrm>
        </p:grpSpPr>
        <p:sp>
          <p:nvSpPr>
            <p:cNvPr id="84" name="Folded Corner 83">
              <a:extLst>
                <a:ext uri="{FF2B5EF4-FFF2-40B4-BE49-F238E27FC236}">
                  <a16:creationId xmlns:a16="http://schemas.microsoft.com/office/drawing/2014/main" id="{9906BB8C-9488-7A42-8C91-1660F4D5FB25}"/>
                </a:ext>
              </a:extLst>
            </p:cNvPr>
            <p:cNvSpPr/>
            <p:nvPr/>
          </p:nvSpPr>
          <p:spPr>
            <a:xfrm>
              <a:off x="8895698" y="5480717"/>
              <a:ext cx="767465" cy="307829"/>
            </a:xfrm>
            <a:prstGeom prst="foldedCorner">
              <a:avLst/>
            </a:prstGeom>
            <a:solidFill>
              <a:srgbClr val="FF0000"/>
            </a:solidFill>
            <a:ln w="19050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lIns="36000" rIns="36000" bIns="72000" rtlCol="0" anchor="ctr"/>
            <a:lstStyle/>
            <a:p>
              <a:pPr algn="ctr" defTabSz="457200" hangingPunct="1"/>
              <a:r>
                <a:rPr lang="en-US" b="1" baseline="-25000" dirty="0">
                  <a:solidFill>
                    <a:schemeClr val="bg1"/>
                  </a:solidFill>
                  <a:latin typeface="Arial"/>
                </a:rPr>
                <a:t>CC2</a:t>
              </a:r>
            </a:p>
          </p:txBody>
        </p:sp>
        <p:sp>
          <p:nvSpPr>
            <p:cNvPr id="167" name="Triangle 166">
              <a:extLst>
                <a:ext uri="{FF2B5EF4-FFF2-40B4-BE49-F238E27FC236}">
                  <a16:creationId xmlns:a16="http://schemas.microsoft.com/office/drawing/2014/main" id="{67523399-5ECA-0B4D-B684-DB285C40DCAA}"/>
                </a:ext>
              </a:extLst>
            </p:cNvPr>
            <p:cNvSpPr/>
            <p:nvPr/>
          </p:nvSpPr>
          <p:spPr>
            <a:xfrm>
              <a:off x="8898274" y="5086302"/>
              <a:ext cx="389693" cy="355340"/>
            </a:xfrm>
            <a:prstGeom prst="triangle">
              <a:avLst/>
            </a:prstGeom>
            <a:solidFill>
              <a:srgbClr val="989898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bIns="108000" rtlCol="0" anchor="ctr"/>
            <a:lstStyle/>
            <a:p>
              <a:pPr algn="ctr"/>
              <a:r>
                <a:rPr lang="en-US" sz="1200" b="1" dirty="0">
                  <a:solidFill>
                    <a:schemeClr val="bg1"/>
                  </a:solidFill>
                </a:rPr>
                <a:t>R2</a:t>
              </a:r>
            </a:p>
          </p:txBody>
        </p:sp>
        <p:sp>
          <p:nvSpPr>
            <p:cNvPr id="168" name="Triangle 167">
              <a:extLst>
                <a:ext uri="{FF2B5EF4-FFF2-40B4-BE49-F238E27FC236}">
                  <a16:creationId xmlns:a16="http://schemas.microsoft.com/office/drawing/2014/main" id="{9A4AE66E-8735-584B-B3FA-58234F06D870}"/>
                </a:ext>
              </a:extLst>
            </p:cNvPr>
            <p:cNvSpPr/>
            <p:nvPr/>
          </p:nvSpPr>
          <p:spPr>
            <a:xfrm>
              <a:off x="9286592" y="5086302"/>
              <a:ext cx="389693" cy="355340"/>
            </a:xfrm>
            <a:prstGeom prst="triangle">
              <a:avLst/>
            </a:prstGeom>
            <a:solidFill>
              <a:schemeClr val="accent4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bIns="108000" rtlCol="0" anchor="ctr"/>
            <a:lstStyle/>
            <a:p>
              <a:pPr algn="ctr"/>
              <a:r>
                <a:rPr lang="en-US" sz="1200" b="1" dirty="0">
                  <a:solidFill>
                    <a:schemeClr val="bg1"/>
                  </a:solidFill>
                </a:rPr>
                <a:t>R3</a:t>
              </a:r>
            </a:p>
          </p:txBody>
        </p:sp>
        <p:sp>
          <p:nvSpPr>
            <p:cNvPr id="72" name="Oval 71">
              <a:extLst>
                <a:ext uri="{FF2B5EF4-FFF2-40B4-BE49-F238E27FC236}">
                  <a16:creationId xmlns:a16="http://schemas.microsoft.com/office/drawing/2014/main" id="{1D66BF38-5CEB-9847-8817-0B6E84C46A9D}"/>
                </a:ext>
              </a:extLst>
            </p:cNvPr>
            <p:cNvSpPr/>
            <p:nvPr/>
          </p:nvSpPr>
          <p:spPr>
            <a:xfrm rot="10800000" flipH="1" flipV="1">
              <a:off x="8824708" y="5553630"/>
              <a:ext cx="162001" cy="162001"/>
            </a:xfrm>
            <a:prstGeom prst="ellipse">
              <a:avLst/>
            </a:prstGeom>
            <a:solidFill>
              <a:srgbClr val="FF0000"/>
            </a:solidFill>
            <a:ln w="25400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000" b="1" dirty="0">
                  <a:solidFill>
                    <a:schemeClr val="bg1"/>
                  </a:solidFill>
                </a:rPr>
                <a:t>2</a:t>
              </a:r>
            </a:p>
          </p:txBody>
        </p:sp>
      </p:grpSp>
      <p:sp>
        <p:nvSpPr>
          <p:cNvPr id="68" name="Triangle 67">
            <a:extLst>
              <a:ext uri="{FF2B5EF4-FFF2-40B4-BE49-F238E27FC236}">
                <a16:creationId xmlns:a16="http://schemas.microsoft.com/office/drawing/2014/main" id="{03F00F71-6FA9-B14C-8D5C-6469E0FC10B9}"/>
              </a:ext>
            </a:extLst>
          </p:cNvPr>
          <p:cNvSpPr/>
          <p:nvPr/>
        </p:nvSpPr>
        <p:spPr>
          <a:xfrm>
            <a:off x="8695713" y="4940114"/>
            <a:ext cx="389693" cy="355340"/>
          </a:xfrm>
          <a:prstGeom prst="triangle">
            <a:avLst/>
          </a:prstGeom>
          <a:solidFill>
            <a:srgbClr val="D883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10800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R1</a:t>
            </a:r>
          </a:p>
        </p:txBody>
      </p:sp>
      <p:sp>
        <p:nvSpPr>
          <p:cNvPr id="69" name="Triangle 68">
            <a:extLst>
              <a:ext uri="{FF2B5EF4-FFF2-40B4-BE49-F238E27FC236}">
                <a16:creationId xmlns:a16="http://schemas.microsoft.com/office/drawing/2014/main" id="{B160B9B9-5231-864C-9432-A29A29A1FCAB}"/>
              </a:ext>
            </a:extLst>
          </p:cNvPr>
          <p:cNvSpPr/>
          <p:nvPr/>
        </p:nvSpPr>
        <p:spPr>
          <a:xfrm>
            <a:off x="9122830" y="4940114"/>
            <a:ext cx="389693" cy="355340"/>
          </a:xfrm>
          <a:prstGeom prst="triangle">
            <a:avLst/>
          </a:prstGeom>
          <a:solidFill>
            <a:srgbClr val="00B05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10800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R4</a:t>
            </a:r>
          </a:p>
        </p:txBody>
      </p:sp>
      <p:grpSp>
        <p:nvGrpSpPr>
          <p:cNvPr id="61" name="Group 60">
            <a:extLst>
              <a:ext uri="{FF2B5EF4-FFF2-40B4-BE49-F238E27FC236}">
                <a16:creationId xmlns:a16="http://schemas.microsoft.com/office/drawing/2014/main" id="{F3ADA7CC-6713-F34A-B754-F6D674E558C2}"/>
              </a:ext>
            </a:extLst>
          </p:cNvPr>
          <p:cNvGrpSpPr/>
          <p:nvPr/>
        </p:nvGrpSpPr>
        <p:grpSpPr>
          <a:xfrm>
            <a:off x="2016086" y="4701174"/>
            <a:ext cx="1825606" cy="1171784"/>
            <a:chOff x="2016086" y="4701174"/>
            <a:chExt cx="1825606" cy="1171784"/>
          </a:xfrm>
        </p:grpSpPr>
        <p:sp>
          <p:nvSpPr>
            <p:cNvPr id="70" name="Rounded Rectangle 69">
              <a:extLst>
                <a:ext uri="{FF2B5EF4-FFF2-40B4-BE49-F238E27FC236}">
                  <a16:creationId xmlns:a16="http://schemas.microsoft.com/office/drawing/2014/main" id="{6B4E402D-9DE0-9F49-B0AE-3597F8952C94}"/>
                </a:ext>
              </a:extLst>
            </p:cNvPr>
            <p:cNvSpPr/>
            <p:nvPr/>
          </p:nvSpPr>
          <p:spPr>
            <a:xfrm>
              <a:off x="2016086" y="4701174"/>
              <a:ext cx="575072" cy="567368"/>
            </a:xfrm>
            <a:prstGeom prst="roundRect">
              <a:avLst/>
            </a:prstGeom>
            <a:solidFill>
              <a:srgbClr val="00B05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en-US" sz="2000" b="1" dirty="0">
                  <a:solidFill>
                    <a:schemeClr val="bg1"/>
                  </a:solidFill>
                </a:rPr>
                <a:t>CA4</a:t>
              </a:r>
            </a:p>
          </p:txBody>
        </p:sp>
        <p:sp>
          <p:nvSpPr>
            <p:cNvPr id="71" name="Rounded Rectangle 70">
              <a:extLst>
                <a:ext uri="{FF2B5EF4-FFF2-40B4-BE49-F238E27FC236}">
                  <a16:creationId xmlns:a16="http://schemas.microsoft.com/office/drawing/2014/main" id="{BE27DAEB-A365-8B4A-99D4-03BB141415C5}"/>
                </a:ext>
              </a:extLst>
            </p:cNvPr>
            <p:cNvSpPr/>
            <p:nvPr/>
          </p:nvSpPr>
          <p:spPr>
            <a:xfrm>
              <a:off x="2016086" y="5305590"/>
              <a:ext cx="575072" cy="567368"/>
            </a:xfrm>
            <a:prstGeom prst="roundRect">
              <a:avLst/>
            </a:prstGeom>
            <a:solidFill>
              <a:srgbClr val="D883FF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en-US" sz="2000" b="1" dirty="0">
                  <a:solidFill>
                    <a:schemeClr val="bg1"/>
                  </a:solidFill>
                </a:rPr>
                <a:t>CA1</a:t>
              </a:r>
            </a:p>
          </p:txBody>
        </p:sp>
        <p:sp>
          <p:nvSpPr>
            <p:cNvPr id="73" name="Rounded Rectangle 72">
              <a:extLst>
                <a:ext uri="{FF2B5EF4-FFF2-40B4-BE49-F238E27FC236}">
                  <a16:creationId xmlns:a16="http://schemas.microsoft.com/office/drawing/2014/main" id="{24558709-F4F0-284D-8717-3C99F422A9D4}"/>
                </a:ext>
              </a:extLst>
            </p:cNvPr>
            <p:cNvSpPr/>
            <p:nvPr/>
          </p:nvSpPr>
          <p:spPr>
            <a:xfrm>
              <a:off x="2639875" y="5305590"/>
              <a:ext cx="575072" cy="567368"/>
            </a:xfrm>
            <a:prstGeom prst="roundRect">
              <a:avLst/>
            </a:prstGeom>
            <a:solidFill>
              <a:srgbClr val="989898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en-US" sz="2000" b="1" dirty="0">
                  <a:solidFill>
                    <a:schemeClr val="bg1"/>
                  </a:solidFill>
                </a:rPr>
                <a:t>CA2</a:t>
              </a:r>
            </a:p>
          </p:txBody>
        </p:sp>
        <p:sp>
          <p:nvSpPr>
            <p:cNvPr id="75" name="Rounded Rectangle 74">
              <a:extLst>
                <a:ext uri="{FF2B5EF4-FFF2-40B4-BE49-F238E27FC236}">
                  <a16:creationId xmlns:a16="http://schemas.microsoft.com/office/drawing/2014/main" id="{588B2FFB-CA22-814B-BA04-8112770B1E1C}"/>
                </a:ext>
              </a:extLst>
            </p:cNvPr>
            <p:cNvSpPr/>
            <p:nvPr/>
          </p:nvSpPr>
          <p:spPr>
            <a:xfrm>
              <a:off x="3266620" y="5305590"/>
              <a:ext cx="575072" cy="567368"/>
            </a:xfrm>
            <a:prstGeom prst="roundRect">
              <a:avLst/>
            </a:prstGeom>
            <a:solidFill>
              <a:srgbClr val="FFC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en-US" sz="2000" b="1" dirty="0">
                  <a:solidFill>
                    <a:schemeClr val="bg1"/>
                  </a:solidFill>
                </a:rPr>
                <a:t>CA3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754393816"/>
      </p:ext>
    </p:extLst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ounded Rectangle 25">
            <a:extLst>
              <a:ext uri="{FF2B5EF4-FFF2-40B4-BE49-F238E27FC236}">
                <a16:creationId xmlns:a16="http://schemas.microsoft.com/office/drawing/2014/main" id="{7E7C5C81-9144-4C4C-9545-7E08DA70D9C2}"/>
              </a:ext>
            </a:extLst>
          </p:cNvPr>
          <p:cNvSpPr/>
          <p:nvPr/>
        </p:nvSpPr>
        <p:spPr>
          <a:xfrm>
            <a:off x="3934666" y="2055145"/>
            <a:ext cx="6899161" cy="3854153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72000" rtlCol="0" anchor="ctr"/>
          <a:lstStyle/>
          <a:p>
            <a:pPr algn="ctr"/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FD2B90B-CADD-B443-8241-F28F6BD6FE58}"/>
              </a:ext>
            </a:extLst>
          </p:cNvPr>
          <p:cNvSpPr txBox="1"/>
          <p:nvPr/>
        </p:nvSpPr>
        <p:spPr>
          <a:xfrm>
            <a:off x="10315316" y="5289673"/>
            <a:ext cx="399292" cy="461665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/>
              <a:t>N</a:t>
            </a:r>
          </a:p>
        </p:txBody>
      </p:sp>
      <p:sp>
        <p:nvSpPr>
          <p:cNvPr id="6" name="Rectangle 28">
            <a:extLst>
              <a:ext uri="{FF2B5EF4-FFF2-40B4-BE49-F238E27FC236}">
                <a16:creationId xmlns:a16="http://schemas.microsoft.com/office/drawing/2014/main" id="{F83AD13B-686A-7441-AF80-1AAF66037A2E}"/>
              </a:ext>
            </a:extLst>
          </p:cNvPr>
          <p:cNvSpPr/>
          <p:nvPr/>
        </p:nvSpPr>
        <p:spPr>
          <a:xfrm>
            <a:off x="1956378" y="1921239"/>
            <a:ext cx="8943280" cy="4084819"/>
          </a:xfrm>
          <a:prstGeom prst="rect">
            <a:avLst/>
          </a:prstGeom>
          <a:ln w="12700">
            <a:solidFill>
              <a:schemeClr val="tx1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7" name="Title 4">
            <a:extLst>
              <a:ext uri="{FF2B5EF4-FFF2-40B4-BE49-F238E27FC236}">
                <a16:creationId xmlns:a16="http://schemas.microsoft.com/office/drawing/2014/main" id="{5FBE3801-AF81-B14D-A087-3503F478758D}"/>
              </a:ext>
            </a:extLst>
          </p:cNvPr>
          <p:cNvSpPr txBox="1">
            <a:spLocks/>
          </p:cNvSpPr>
          <p:nvPr/>
        </p:nvSpPr>
        <p:spPr>
          <a:xfrm>
            <a:off x="990600" y="517525"/>
            <a:ext cx="10515600" cy="13255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anchor="ctr">
            <a:normAutofit/>
          </a:bodyPr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9pPr>
          </a:lstStyle>
          <a:p>
            <a:pPr hangingPunct="1"/>
            <a:r>
              <a:rPr lang="en-US" sz="3600" dirty="0"/>
              <a:t>Diagram 2</a:t>
            </a:r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998C07DC-735B-A945-8997-3037A20EC219}"/>
              </a:ext>
            </a:extLst>
          </p:cNvPr>
          <p:cNvSpPr/>
          <p:nvPr/>
        </p:nvSpPr>
        <p:spPr>
          <a:xfrm>
            <a:off x="8287712" y="3485233"/>
            <a:ext cx="571412" cy="563758"/>
          </a:xfrm>
          <a:prstGeom prst="roundRect">
            <a:avLst/>
          </a:prstGeom>
          <a:solidFill>
            <a:srgbClr val="00B050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O4</a:t>
            </a:r>
          </a:p>
        </p:txBody>
      </p:sp>
      <p:sp>
        <p:nvSpPr>
          <p:cNvPr id="23" name="Folded Corner 22">
            <a:extLst>
              <a:ext uri="{FF2B5EF4-FFF2-40B4-BE49-F238E27FC236}">
                <a16:creationId xmlns:a16="http://schemas.microsoft.com/office/drawing/2014/main" id="{87885FB3-DA2A-5845-BC60-B1B91A6D8680}"/>
              </a:ext>
            </a:extLst>
          </p:cNvPr>
          <p:cNvSpPr/>
          <p:nvPr/>
        </p:nvSpPr>
        <p:spPr>
          <a:xfrm>
            <a:off x="9895717" y="3612018"/>
            <a:ext cx="767465" cy="307829"/>
          </a:xfrm>
          <a:prstGeom prst="foldedCorner">
            <a:avLst/>
          </a:prstGeom>
          <a:solidFill>
            <a:srgbClr val="00B050"/>
          </a:solidFill>
          <a:ln w="19050" cap="flat" cmpd="sng" algn="ctr">
            <a:solidFill>
              <a:schemeClr val="tx1"/>
            </a:solidFill>
            <a:prstDash val="solid"/>
          </a:ln>
          <a:effectLst/>
        </p:spPr>
        <p:txBody>
          <a:bodyPr lIns="36000" rIns="36000" bIns="72000" rtlCol="0" anchor="ctr"/>
          <a:lstStyle/>
          <a:p>
            <a:pPr algn="ctr" defTabSz="457200" hangingPunct="1"/>
            <a:r>
              <a:rPr lang="en-US" b="1" baseline="-25000" dirty="0">
                <a:solidFill>
                  <a:schemeClr val="bg1"/>
                </a:solidFill>
                <a:latin typeface="Arial"/>
              </a:rPr>
              <a:t>NC4</a:t>
            </a:r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AFC7A2D2-46A0-E24D-8C35-16C702782990}"/>
              </a:ext>
            </a:extLst>
          </p:cNvPr>
          <p:cNvCxnSpPr>
            <a:cxnSpLocks/>
            <a:stCxn id="13" idx="6"/>
            <a:endCxn id="15" idx="2"/>
          </p:cNvCxnSpPr>
          <p:nvPr/>
        </p:nvCxnSpPr>
        <p:spPr>
          <a:xfrm>
            <a:off x="8944674" y="3768130"/>
            <a:ext cx="880620" cy="2049"/>
          </a:xfrm>
          <a:prstGeom prst="line">
            <a:avLst/>
          </a:prstGeom>
          <a:ln w="28575">
            <a:solidFill>
              <a:srgbClr val="00B050"/>
            </a:solidFill>
            <a:prstDash val="sysDot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riangle 13">
            <a:extLst>
              <a:ext uri="{FF2B5EF4-FFF2-40B4-BE49-F238E27FC236}">
                <a16:creationId xmlns:a16="http://schemas.microsoft.com/office/drawing/2014/main" id="{1F20D5B5-79FB-DD40-88AD-722D3ED52B56}"/>
              </a:ext>
            </a:extLst>
          </p:cNvPr>
          <p:cNvSpPr/>
          <p:nvPr/>
        </p:nvSpPr>
        <p:spPr>
          <a:xfrm>
            <a:off x="10099886" y="3223078"/>
            <a:ext cx="389693" cy="355340"/>
          </a:xfrm>
          <a:prstGeom prst="triangle">
            <a:avLst/>
          </a:prstGeom>
          <a:solidFill>
            <a:srgbClr val="00B05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10800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R4</a:t>
            </a: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57EAECBE-F934-B748-84C4-005E4E22E6F4}"/>
              </a:ext>
            </a:extLst>
          </p:cNvPr>
          <p:cNvSpPr/>
          <p:nvPr/>
        </p:nvSpPr>
        <p:spPr>
          <a:xfrm rot="10800000" flipH="1" flipV="1">
            <a:off x="8782673" y="3687129"/>
            <a:ext cx="162001" cy="162001"/>
          </a:xfrm>
          <a:prstGeom prst="ellipse">
            <a:avLst/>
          </a:prstGeom>
          <a:solidFill>
            <a:srgbClr val="00B050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0</a:t>
            </a: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65220AF4-4C53-EB4C-8216-6797D8F46D7F}"/>
              </a:ext>
            </a:extLst>
          </p:cNvPr>
          <p:cNvSpPr/>
          <p:nvPr/>
        </p:nvSpPr>
        <p:spPr>
          <a:xfrm rot="10800000" flipH="1" flipV="1">
            <a:off x="9825294" y="3689178"/>
            <a:ext cx="162001" cy="162001"/>
          </a:xfrm>
          <a:prstGeom prst="ellipse">
            <a:avLst/>
          </a:prstGeom>
          <a:solidFill>
            <a:srgbClr val="00B050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0</a:t>
            </a:r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A53399A2-2BD6-6C45-88FB-66285B48BFC3}"/>
              </a:ext>
            </a:extLst>
          </p:cNvPr>
          <p:cNvSpPr/>
          <p:nvPr/>
        </p:nvSpPr>
        <p:spPr>
          <a:xfrm>
            <a:off x="2016086" y="4701174"/>
            <a:ext cx="575072" cy="567368"/>
          </a:xfrm>
          <a:prstGeom prst="roundRect">
            <a:avLst/>
          </a:prstGeom>
          <a:solidFill>
            <a:srgbClr val="00B050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en-US" sz="2000" b="1" dirty="0">
                <a:solidFill>
                  <a:schemeClr val="bg1"/>
                </a:solidFill>
              </a:rPr>
              <a:t>CA4</a:t>
            </a:r>
          </a:p>
        </p:txBody>
      </p:sp>
    </p:spTree>
    <p:extLst>
      <p:ext uri="{BB962C8B-B14F-4D97-AF65-F5344CB8AC3E}">
        <p14:creationId xmlns:p14="http://schemas.microsoft.com/office/powerpoint/2010/main" val="1725788900"/>
      </p:ext>
    </p:extLst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ounded Rectangle 25">
            <a:extLst>
              <a:ext uri="{FF2B5EF4-FFF2-40B4-BE49-F238E27FC236}">
                <a16:creationId xmlns:a16="http://schemas.microsoft.com/office/drawing/2014/main" id="{7E7C5C81-9144-4C4C-9545-7E08DA70D9C2}"/>
              </a:ext>
            </a:extLst>
          </p:cNvPr>
          <p:cNvSpPr/>
          <p:nvPr/>
        </p:nvSpPr>
        <p:spPr>
          <a:xfrm>
            <a:off x="3934666" y="2055145"/>
            <a:ext cx="6899161" cy="3854153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72000" rtlCol="0" anchor="ctr"/>
          <a:lstStyle/>
          <a:p>
            <a:pPr algn="ctr"/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FD2B90B-CADD-B443-8241-F28F6BD6FE58}"/>
              </a:ext>
            </a:extLst>
          </p:cNvPr>
          <p:cNvSpPr txBox="1"/>
          <p:nvPr/>
        </p:nvSpPr>
        <p:spPr>
          <a:xfrm>
            <a:off x="10315316" y="5289673"/>
            <a:ext cx="399292" cy="461665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/>
              <a:t>N</a:t>
            </a:r>
          </a:p>
        </p:txBody>
      </p:sp>
      <p:sp>
        <p:nvSpPr>
          <p:cNvPr id="6" name="Rectangle 28">
            <a:extLst>
              <a:ext uri="{FF2B5EF4-FFF2-40B4-BE49-F238E27FC236}">
                <a16:creationId xmlns:a16="http://schemas.microsoft.com/office/drawing/2014/main" id="{F83AD13B-686A-7441-AF80-1AAF66037A2E}"/>
              </a:ext>
            </a:extLst>
          </p:cNvPr>
          <p:cNvSpPr/>
          <p:nvPr/>
        </p:nvSpPr>
        <p:spPr>
          <a:xfrm>
            <a:off x="1956378" y="1921239"/>
            <a:ext cx="8943280" cy="4084819"/>
          </a:xfrm>
          <a:prstGeom prst="rect">
            <a:avLst/>
          </a:prstGeom>
          <a:ln w="12700">
            <a:solidFill>
              <a:schemeClr val="tx1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7" name="Title 4">
            <a:extLst>
              <a:ext uri="{FF2B5EF4-FFF2-40B4-BE49-F238E27FC236}">
                <a16:creationId xmlns:a16="http://schemas.microsoft.com/office/drawing/2014/main" id="{5FBE3801-AF81-B14D-A087-3503F478758D}"/>
              </a:ext>
            </a:extLst>
          </p:cNvPr>
          <p:cNvSpPr txBox="1">
            <a:spLocks/>
          </p:cNvSpPr>
          <p:nvPr/>
        </p:nvSpPr>
        <p:spPr>
          <a:xfrm>
            <a:off x="990600" y="517525"/>
            <a:ext cx="10515600" cy="13255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anchor="ctr">
            <a:normAutofit/>
          </a:bodyPr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9pPr>
          </a:lstStyle>
          <a:p>
            <a:pPr hangingPunct="1"/>
            <a:r>
              <a:rPr lang="en-US" sz="3600" dirty="0"/>
              <a:t>Diagram 2.1</a:t>
            </a:r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998C07DC-735B-A945-8997-3037A20EC219}"/>
              </a:ext>
            </a:extLst>
          </p:cNvPr>
          <p:cNvSpPr/>
          <p:nvPr/>
        </p:nvSpPr>
        <p:spPr>
          <a:xfrm>
            <a:off x="8287712" y="3485233"/>
            <a:ext cx="571412" cy="563758"/>
          </a:xfrm>
          <a:prstGeom prst="roundRect">
            <a:avLst/>
          </a:prstGeom>
          <a:solidFill>
            <a:srgbClr val="00B050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O4</a:t>
            </a:r>
          </a:p>
        </p:txBody>
      </p:sp>
      <p:sp>
        <p:nvSpPr>
          <p:cNvPr id="23" name="Folded Corner 22">
            <a:extLst>
              <a:ext uri="{FF2B5EF4-FFF2-40B4-BE49-F238E27FC236}">
                <a16:creationId xmlns:a16="http://schemas.microsoft.com/office/drawing/2014/main" id="{87885FB3-DA2A-5845-BC60-B1B91A6D8680}"/>
              </a:ext>
            </a:extLst>
          </p:cNvPr>
          <p:cNvSpPr/>
          <p:nvPr/>
        </p:nvSpPr>
        <p:spPr>
          <a:xfrm>
            <a:off x="9895717" y="3612018"/>
            <a:ext cx="767465" cy="307829"/>
          </a:xfrm>
          <a:prstGeom prst="foldedCorner">
            <a:avLst/>
          </a:prstGeom>
          <a:solidFill>
            <a:srgbClr val="00B050"/>
          </a:solidFill>
          <a:ln w="19050" cap="flat" cmpd="sng" algn="ctr">
            <a:solidFill>
              <a:schemeClr val="tx1"/>
            </a:solidFill>
            <a:prstDash val="solid"/>
          </a:ln>
          <a:effectLst/>
        </p:spPr>
        <p:txBody>
          <a:bodyPr lIns="36000" rIns="36000" bIns="72000" rtlCol="0" anchor="ctr"/>
          <a:lstStyle/>
          <a:p>
            <a:pPr algn="ctr" defTabSz="457200" hangingPunct="1"/>
            <a:r>
              <a:rPr lang="en-US" b="1" baseline="-25000" dirty="0">
                <a:solidFill>
                  <a:schemeClr val="bg1"/>
                </a:solidFill>
                <a:latin typeface="Arial"/>
              </a:rPr>
              <a:t>NC4</a:t>
            </a:r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AFC7A2D2-46A0-E24D-8C35-16C702782990}"/>
              </a:ext>
            </a:extLst>
          </p:cNvPr>
          <p:cNvCxnSpPr>
            <a:cxnSpLocks/>
            <a:stCxn id="13" idx="6"/>
            <a:endCxn id="15" idx="2"/>
          </p:cNvCxnSpPr>
          <p:nvPr/>
        </p:nvCxnSpPr>
        <p:spPr>
          <a:xfrm>
            <a:off x="8944674" y="3768130"/>
            <a:ext cx="880620" cy="2049"/>
          </a:xfrm>
          <a:prstGeom prst="line">
            <a:avLst/>
          </a:prstGeom>
          <a:ln w="28575">
            <a:solidFill>
              <a:srgbClr val="00B050"/>
            </a:solidFill>
            <a:prstDash val="sysDot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riangle 13">
            <a:extLst>
              <a:ext uri="{FF2B5EF4-FFF2-40B4-BE49-F238E27FC236}">
                <a16:creationId xmlns:a16="http://schemas.microsoft.com/office/drawing/2014/main" id="{1F20D5B5-79FB-DD40-88AD-722D3ED52B56}"/>
              </a:ext>
            </a:extLst>
          </p:cNvPr>
          <p:cNvSpPr/>
          <p:nvPr/>
        </p:nvSpPr>
        <p:spPr>
          <a:xfrm>
            <a:off x="10292063" y="3223078"/>
            <a:ext cx="389693" cy="355340"/>
          </a:xfrm>
          <a:prstGeom prst="triangle">
            <a:avLst/>
          </a:prstGeom>
          <a:solidFill>
            <a:srgbClr val="00B05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10800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R4</a:t>
            </a: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57EAECBE-F934-B748-84C4-005E4E22E6F4}"/>
              </a:ext>
            </a:extLst>
          </p:cNvPr>
          <p:cNvSpPr/>
          <p:nvPr/>
        </p:nvSpPr>
        <p:spPr>
          <a:xfrm rot="10800000" flipH="1" flipV="1">
            <a:off x="8782673" y="3687129"/>
            <a:ext cx="162001" cy="162001"/>
          </a:xfrm>
          <a:prstGeom prst="ellipse">
            <a:avLst/>
          </a:prstGeom>
          <a:solidFill>
            <a:srgbClr val="00B050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0</a:t>
            </a: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65220AF4-4C53-EB4C-8216-6797D8F46D7F}"/>
              </a:ext>
            </a:extLst>
          </p:cNvPr>
          <p:cNvSpPr/>
          <p:nvPr/>
        </p:nvSpPr>
        <p:spPr>
          <a:xfrm rot="10800000" flipH="1" flipV="1">
            <a:off x="9825294" y="3689178"/>
            <a:ext cx="162001" cy="162001"/>
          </a:xfrm>
          <a:prstGeom prst="ellipse">
            <a:avLst/>
          </a:prstGeom>
          <a:solidFill>
            <a:srgbClr val="00B050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0</a:t>
            </a:r>
          </a:p>
        </p:txBody>
      </p:sp>
      <p:sp>
        <p:nvSpPr>
          <p:cNvPr id="17" name="Triangle 16">
            <a:extLst>
              <a:ext uri="{FF2B5EF4-FFF2-40B4-BE49-F238E27FC236}">
                <a16:creationId xmlns:a16="http://schemas.microsoft.com/office/drawing/2014/main" id="{4288B703-69F8-4E46-979F-ABB09DEA080B}"/>
              </a:ext>
            </a:extLst>
          </p:cNvPr>
          <p:cNvSpPr/>
          <p:nvPr/>
        </p:nvSpPr>
        <p:spPr>
          <a:xfrm>
            <a:off x="9871010" y="3223078"/>
            <a:ext cx="389693" cy="355340"/>
          </a:xfrm>
          <a:prstGeom prst="triangle">
            <a:avLst/>
          </a:prstGeom>
          <a:solidFill>
            <a:srgbClr val="D883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10800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R1</a:t>
            </a: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BEBD3885-EB61-1E4E-82D6-B767FE0D9749}"/>
              </a:ext>
            </a:extLst>
          </p:cNvPr>
          <p:cNvGrpSpPr/>
          <p:nvPr/>
        </p:nvGrpSpPr>
        <p:grpSpPr>
          <a:xfrm>
            <a:off x="2016086" y="4701174"/>
            <a:ext cx="575072" cy="1171784"/>
            <a:chOff x="2016086" y="4701174"/>
            <a:chExt cx="575072" cy="1171784"/>
          </a:xfrm>
        </p:grpSpPr>
        <p:sp>
          <p:nvSpPr>
            <p:cNvPr id="19" name="Rounded Rectangle 18">
              <a:extLst>
                <a:ext uri="{FF2B5EF4-FFF2-40B4-BE49-F238E27FC236}">
                  <a16:creationId xmlns:a16="http://schemas.microsoft.com/office/drawing/2014/main" id="{4091C0C6-5034-8548-ABC9-3E2EEADD4F89}"/>
                </a:ext>
              </a:extLst>
            </p:cNvPr>
            <p:cNvSpPr/>
            <p:nvPr/>
          </p:nvSpPr>
          <p:spPr>
            <a:xfrm>
              <a:off x="2016086" y="4701174"/>
              <a:ext cx="575072" cy="567368"/>
            </a:xfrm>
            <a:prstGeom prst="roundRect">
              <a:avLst/>
            </a:prstGeom>
            <a:solidFill>
              <a:srgbClr val="00B05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en-US" sz="2000" b="1" dirty="0">
                  <a:solidFill>
                    <a:schemeClr val="bg1"/>
                  </a:solidFill>
                </a:rPr>
                <a:t>CA4</a:t>
              </a:r>
            </a:p>
          </p:txBody>
        </p:sp>
        <p:sp>
          <p:nvSpPr>
            <p:cNvPr id="20" name="Rounded Rectangle 19">
              <a:extLst>
                <a:ext uri="{FF2B5EF4-FFF2-40B4-BE49-F238E27FC236}">
                  <a16:creationId xmlns:a16="http://schemas.microsoft.com/office/drawing/2014/main" id="{CACA7750-3F82-3049-A10D-EEA3A90DEAB6}"/>
                </a:ext>
              </a:extLst>
            </p:cNvPr>
            <p:cNvSpPr/>
            <p:nvPr/>
          </p:nvSpPr>
          <p:spPr>
            <a:xfrm>
              <a:off x="2016086" y="5305590"/>
              <a:ext cx="575072" cy="567368"/>
            </a:xfrm>
            <a:prstGeom prst="roundRect">
              <a:avLst/>
            </a:prstGeom>
            <a:solidFill>
              <a:srgbClr val="D883FF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en-US" sz="2000" b="1" dirty="0">
                  <a:solidFill>
                    <a:schemeClr val="bg1"/>
                  </a:solidFill>
                </a:rPr>
                <a:t>CA1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667067406"/>
      </p:ext>
    </p:extLst>
  </p:cSld>
  <p:clrMapOvr>
    <a:masterClrMapping/>
  </p:clrMapOvr>
  <p:transition spd="med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D1E44B63-08E9-9849-9C1D-4AC221EE5012}"/>
              </a:ext>
            </a:extLst>
          </p:cNvPr>
          <p:cNvSpPr/>
          <p:nvPr/>
        </p:nvSpPr>
        <p:spPr>
          <a:xfrm>
            <a:off x="3934666" y="2055145"/>
            <a:ext cx="6899161" cy="3854153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72000" rtlCol="0" anchor="ctr"/>
          <a:lstStyle/>
          <a:p>
            <a:pPr algn="ctr"/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FD2B90B-CADD-B443-8241-F28F6BD6FE58}"/>
              </a:ext>
            </a:extLst>
          </p:cNvPr>
          <p:cNvSpPr txBox="1"/>
          <p:nvPr/>
        </p:nvSpPr>
        <p:spPr>
          <a:xfrm>
            <a:off x="10315316" y="5289673"/>
            <a:ext cx="399292" cy="461665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/>
              <a:t>N</a:t>
            </a:r>
          </a:p>
        </p:txBody>
      </p:sp>
      <p:sp>
        <p:nvSpPr>
          <p:cNvPr id="6" name="Rectangle 28">
            <a:extLst>
              <a:ext uri="{FF2B5EF4-FFF2-40B4-BE49-F238E27FC236}">
                <a16:creationId xmlns:a16="http://schemas.microsoft.com/office/drawing/2014/main" id="{F83AD13B-686A-7441-AF80-1AAF66037A2E}"/>
              </a:ext>
            </a:extLst>
          </p:cNvPr>
          <p:cNvSpPr/>
          <p:nvPr/>
        </p:nvSpPr>
        <p:spPr>
          <a:xfrm>
            <a:off x="1956378" y="1921239"/>
            <a:ext cx="8943280" cy="4084819"/>
          </a:xfrm>
          <a:prstGeom prst="rect">
            <a:avLst/>
          </a:prstGeom>
          <a:ln w="12700">
            <a:solidFill>
              <a:schemeClr val="tx1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7" name="Title 4">
            <a:extLst>
              <a:ext uri="{FF2B5EF4-FFF2-40B4-BE49-F238E27FC236}">
                <a16:creationId xmlns:a16="http://schemas.microsoft.com/office/drawing/2014/main" id="{5FBE3801-AF81-B14D-A087-3503F478758D}"/>
              </a:ext>
            </a:extLst>
          </p:cNvPr>
          <p:cNvSpPr txBox="1">
            <a:spLocks/>
          </p:cNvSpPr>
          <p:nvPr/>
        </p:nvSpPr>
        <p:spPr>
          <a:xfrm>
            <a:off x="990600" y="517525"/>
            <a:ext cx="10515600" cy="13255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anchor="ctr">
            <a:normAutofit/>
          </a:bodyPr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9pPr>
          </a:lstStyle>
          <a:p>
            <a:pPr hangingPunct="1"/>
            <a:r>
              <a:rPr lang="en-US" sz="3600" dirty="0"/>
              <a:t>Diagram 3</a:t>
            </a:r>
          </a:p>
        </p:txBody>
      </p:sp>
      <p:sp>
        <p:nvSpPr>
          <p:cNvPr id="30" name="Rounded Rectangle 29">
            <a:extLst>
              <a:ext uri="{FF2B5EF4-FFF2-40B4-BE49-F238E27FC236}">
                <a16:creationId xmlns:a16="http://schemas.microsoft.com/office/drawing/2014/main" id="{9D64B718-4F8D-0149-AFCF-7F25E305E8DD}"/>
              </a:ext>
            </a:extLst>
          </p:cNvPr>
          <p:cNvSpPr/>
          <p:nvPr/>
        </p:nvSpPr>
        <p:spPr>
          <a:xfrm>
            <a:off x="8287712" y="3485233"/>
            <a:ext cx="571412" cy="563758"/>
          </a:xfrm>
          <a:prstGeom prst="roundRect">
            <a:avLst/>
          </a:prstGeom>
          <a:solidFill>
            <a:srgbClr val="00B050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O4</a:t>
            </a:r>
          </a:p>
        </p:txBody>
      </p:sp>
      <p:sp>
        <p:nvSpPr>
          <p:cNvPr id="32" name="Folded Corner 31">
            <a:extLst>
              <a:ext uri="{FF2B5EF4-FFF2-40B4-BE49-F238E27FC236}">
                <a16:creationId xmlns:a16="http://schemas.microsoft.com/office/drawing/2014/main" id="{F976FF24-9ADD-354B-BE11-89CFAE1223CE}"/>
              </a:ext>
            </a:extLst>
          </p:cNvPr>
          <p:cNvSpPr/>
          <p:nvPr/>
        </p:nvSpPr>
        <p:spPr>
          <a:xfrm>
            <a:off x="9895717" y="3612018"/>
            <a:ext cx="767465" cy="307829"/>
          </a:xfrm>
          <a:prstGeom prst="foldedCorner">
            <a:avLst/>
          </a:prstGeom>
          <a:solidFill>
            <a:srgbClr val="00B050"/>
          </a:solidFill>
          <a:ln w="19050" cap="flat" cmpd="sng" algn="ctr">
            <a:solidFill>
              <a:schemeClr val="tx1"/>
            </a:solidFill>
            <a:prstDash val="solid"/>
          </a:ln>
          <a:effectLst/>
        </p:spPr>
        <p:txBody>
          <a:bodyPr lIns="36000" rIns="36000" bIns="72000" rtlCol="0" anchor="ctr"/>
          <a:lstStyle/>
          <a:p>
            <a:pPr algn="ctr" defTabSz="457200" hangingPunct="1"/>
            <a:r>
              <a:rPr lang="en-US" b="1" baseline="-25000" dirty="0">
                <a:solidFill>
                  <a:schemeClr val="bg1"/>
                </a:solidFill>
                <a:latin typeface="Arial"/>
              </a:rPr>
              <a:t>NC4</a:t>
            </a:r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F81AE0DA-1E3C-C84F-A471-7BEC6CF7C550}"/>
              </a:ext>
            </a:extLst>
          </p:cNvPr>
          <p:cNvGrpSpPr/>
          <p:nvPr/>
        </p:nvGrpSpPr>
        <p:grpSpPr>
          <a:xfrm>
            <a:off x="9844292" y="2371404"/>
            <a:ext cx="870316" cy="591662"/>
            <a:chOff x="9844292" y="2352738"/>
            <a:chExt cx="870316" cy="591662"/>
          </a:xfrm>
        </p:grpSpPr>
        <p:sp>
          <p:nvSpPr>
            <p:cNvPr id="35" name="Rounded Rectangle 34">
              <a:extLst>
                <a:ext uri="{FF2B5EF4-FFF2-40B4-BE49-F238E27FC236}">
                  <a16:creationId xmlns:a16="http://schemas.microsoft.com/office/drawing/2014/main" id="{F42BBBDB-E466-204B-B1D8-7F85ADD35677}"/>
                </a:ext>
              </a:extLst>
            </p:cNvPr>
            <p:cNvSpPr/>
            <p:nvPr/>
          </p:nvSpPr>
          <p:spPr>
            <a:xfrm>
              <a:off x="9844292" y="2480321"/>
              <a:ext cx="870316" cy="464079"/>
            </a:xfrm>
            <a:prstGeom prst="roundRect">
              <a:avLst>
                <a:gd name="adj" fmla="val 43973"/>
              </a:avLst>
            </a:prstGeom>
            <a:solidFill>
              <a:schemeClr val="bg1"/>
            </a:solidFill>
            <a:ln w="12700" cap="flat">
              <a:solidFill>
                <a:schemeClr val="tx1"/>
              </a:solidFill>
              <a:prstDash val="sysDot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grpSp>
          <p:nvGrpSpPr>
            <p:cNvPr id="36" name="Group 35">
              <a:extLst>
                <a:ext uri="{FF2B5EF4-FFF2-40B4-BE49-F238E27FC236}">
                  <a16:creationId xmlns:a16="http://schemas.microsoft.com/office/drawing/2014/main" id="{2E48B57F-E29A-E542-A9C7-7FAD74B650C8}"/>
                </a:ext>
              </a:extLst>
            </p:cNvPr>
            <p:cNvGrpSpPr/>
            <p:nvPr/>
          </p:nvGrpSpPr>
          <p:grpSpPr>
            <a:xfrm>
              <a:off x="9902594" y="2522147"/>
              <a:ext cx="747440" cy="327466"/>
              <a:chOff x="6051162" y="5117302"/>
              <a:chExt cx="747440" cy="327466"/>
            </a:xfrm>
          </p:grpSpPr>
          <p:sp>
            <p:nvSpPr>
              <p:cNvPr id="38" name="Triangle 37">
                <a:extLst>
                  <a:ext uri="{FF2B5EF4-FFF2-40B4-BE49-F238E27FC236}">
                    <a16:creationId xmlns:a16="http://schemas.microsoft.com/office/drawing/2014/main" id="{E6EF999D-01E7-104C-B672-F440877AA9C3}"/>
                  </a:ext>
                </a:extLst>
              </p:cNvPr>
              <p:cNvSpPr/>
              <p:nvPr/>
            </p:nvSpPr>
            <p:spPr>
              <a:xfrm>
                <a:off x="6051162" y="5117302"/>
                <a:ext cx="359124" cy="327466"/>
              </a:xfrm>
              <a:prstGeom prst="triangle">
                <a:avLst/>
              </a:prstGeom>
              <a:solidFill>
                <a:srgbClr val="D883FF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bIns="108000" rtlCol="0" anchor="ctr"/>
              <a:lstStyle/>
              <a:p>
                <a:pPr algn="ctr"/>
                <a:r>
                  <a:rPr lang="en-US" sz="1200" b="1" dirty="0">
                    <a:solidFill>
                      <a:schemeClr val="bg1"/>
                    </a:solidFill>
                  </a:rPr>
                  <a:t>R1</a:t>
                </a:r>
              </a:p>
            </p:txBody>
          </p:sp>
          <p:sp>
            <p:nvSpPr>
              <p:cNvPr id="39" name="Triangle 38">
                <a:extLst>
                  <a:ext uri="{FF2B5EF4-FFF2-40B4-BE49-F238E27FC236}">
                    <a16:creationId xmlns:a16="http://schemas.microsoft.com/office/drawing/2014/main" id="{978B4F71-AD84-0142-B405-8D590A8D0B03}"/>
                  </a:ext>
                </a:extLst>
              </p:cNvPr>
              <p:cNvSpPr/>
              <p:nvPr/>
            </p:nvSpPr>
            <p:spPr>
              <a:xfrm>
                <a:off x="6439478" y="5117302"/>
                <a:ext cx="359124" cy="327466"/>
              </a:xfrm>
              <a:prstGeom prst="triangle">
                <a:avLst/>
              </a:prstGeom>
              <a:solidFill>
                <a:srgbClr val="989898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bIns="108000" rtlCol="0" anchor="ctr"/>
              <a:lstStyle/>
              <a:p>
                <a:pPr algn="ctr"/>
                <a:r>
                  <a:rPr lang="en-US" sz="1200" b="1" dirty="0">
                    <a:solidFill>
                      <a:schemeClr val="bg1"/>
                    </a:solidFill>
                  </a:rPr>
                  <a:t>R2</a:t>
                </a:r>
              </a:p>
            </p:txBody>
          </p:sp>
        </p:grp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40376D03-5DF1-7743-87BC-32BBE60B7E51}"/>
                </a:ext>
              </a:extLst>
            </p:cNvPr>
            <p:cNvSpPr/>
            <p:nvPr/>
          </p:nvSpPr>
          <p:spPr>
            <a:xfrm>
              <a:off x="10151867" y="2352738"/>
              <a:ext cx="255166" cy="255166"/>
            </a:xfrm>
            <a:prstGeom prst="ellipse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18000" tIns="45719" rIns="0" bIns="45719" numCol="1" spcCol="38100" rtlCol="0" anchor="ctr">
              <a:no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1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X1</a:t>
              </a:r>
            </a:p>
          </p:txBody>
        </p:sp>
      </p:grp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096F9AF7-3F74-4A4D-A0FB-8192CBE2E394}"/>
              </a:ext>
            </a:extLst>
          </p:cNvPr>
          <p:cNvCxnSpPr>
            <a:cxnSpLocks/>
            <a:stCxn id="24" idx="6"/>
            <a:endCxn id="25" idx="2"/>
          </p:cNvCxnSpPr>
          <p:nvPr/>
        </p:nvCxnSpPr>
        <p:spPr>
          <a:xfrm>
            <a:off x="8944674" y="3768130"/>
            <a:ext cx="880620" cy="2049"/>
          </a:xfrm>
          <a:prstGeom prst="line">
            <a:avLst/>
          </a:prstGeom>
          <a:ln w="28575">
            <a:solidFill>
              <a:srgbClr val="00B050"/>
            </a:solidFill>
            <a:prstDash val="sysDot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Oval 23">
            <a:extLst>
              <a:ext uri="{FF2B5EF4-FFF2-40B4-BE49-F238E27FC236}">
                <a16:creationId xmlns:a16="http://schemas.microsoft.com/office/drawing/2014/main" id="{CFDB8C41-A14F-8A41-A374-9DC86460562F}"/>
              </a:ext>
            </a:extLst>
          </p:cNvPr>
          <p:cNvSpPr/>
          <p:nvPr/>
        </p:nvSpPr>
        <p:spPr>
          <a:xfrm rot="10800000" flipH="1" flipV="1">
            <a:off x="8782673" y="3687129"/>
            <a:ext cx="162001" cy="162001"/>
          </a:xfrm>
          <a:prstGeom prst="ellipse">
            <a:avLst/>
          </a:prstGeom>
          <a:solidFill>
            <a:srgbClr val="00B050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0</a:t>
            </a:r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3856737A-3316-5940-852C-DD79B82C83EE}"/>
              </a:ext>
            </a:extLst>
          </p:cNvPr>
          <p:cNvSpPr/>
          <p:nvPr/>
        </p:nvSpPr>
        <p:spPr>
          <a:xfrm rot="10800000" flipH="1" flipV="1">
            <a:off x="9825294" y="3689178"/>
            <a:ext cx="162001" cy="162001"/>
          </a:xfrm>
          <a:prstGeom prst="ellipse">
            <a:avLst/>
          </a:prstGeom>
          <a:solidFill>
            <a:srgbClr val="00B050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0</a:t>
            </a:r>
          </a:p>
        </p:txBody>
      </p:sp>
      <p:sp>
        <p:nvSpPr>
          <p:cNvPr id="28" name="Triangle 27">
            <a:extLst>
              <a:ext uri="{FF2B5EF4-FFF2-40B4-BE49-F238E27FC236}">
                <a16:creationId xmlns:a16="http://schemas.microsoft.com/office/drawing/2014/main" id="{86A82636-BA66-A242-B491-178E75794AD2}"/>
              </a:ext>
            </a:extLst>
          </p:cNvPr>
          <p:cNvSpPr/>
          <p:nvPr/>
        </p:nvSpPr>
        <p:spPr>
          <a:xfrm>
            <a:off x="10292063" y="3223078"/>
            <a:ext cx="389693" cy="355340"/>
          </a:xfrm>
          <a:prstGeom prst="triangle">
            <a:avLst/>
          </a:prstGeom>
          <a:solidFill>
            <a:srgbClr val="00B05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10800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R4</a:t>
            </a:r>
          </a:p>
        </p:txBody>
      </p:sp>
      <p:sp>
        <p:nvSpPr>
          <p:cNvPr id="29" name="Triangle 28">
            <a:extLst>
              <a:ext uri="{FF2B5EF4-FFF2-40B4-BE49-F238E27FC236}">
                <a16:creationId xmlns:a16="http://schemas.microsoft.com/office/drawing/2014/main" id="{7836B00D-F230-0841-A3C0-6E7CBBE4B574}"/>
              </a:ext>
            </a:extLst>
          </p:cNvPr>
          <p:cNvSpPr/>
          <p:nvPr/>
        </p:nvSpPr>
        <p:spPr>
          <a:xfrm>
            <a:off x="9871010" y="3223078"/>
            <a:ext cx="389693" cy="355340"/>
          </a:xfrm>
          <a:prstGeom prst="triangle">
            <a:avLst/>
          </a:prstGeom>
          <a:solidFill>
            <a:srgbClr val="D883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10800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R1</a:t>
            </a: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56E35C7A-84EC-4547-9EFC-E3C6D7D70638}"/>
              </a:ext>
            </a:extLst>
          </p:cNvPr>
          <p:cNvGrpSpPr/>
          <p:nvPr/>
        </p:nvGrpSpPr>
        <p:grpSpPr>
          <a:xfrm>
            <a:off x="2016086" y="4701174"/>
            <a:ext cx="1198861" cy="1171784"/>
            <a:chOff x="2016086" y="4701174"/>
            <a:chExt cx="1198861" cy="1171784"/>
          </a:xfrm>
        </p:grpSpPr>
        <p:sp>
          <p:nvSpPr>
            <p:cNvPr id="26" name="Rounded Rectangle 25">
              <a:extLst>
                <a:ext uri="{FF2B5EF4-FFF2-40B4-BE49-F238E27FC236}">
                  <a16:creationId xmlns:a16="http://schemas.microsoft.com/office/drawing/2014/main" id="{2861AF7B-B151-5043-8F94-D7F8EE75E926}"/>
                </a:ext>
              </a:extLst>
            </p:cNvPr>
            <p:cNvSpPr/>
            <p:nvPr/>
          </p:nvSpPr>
          <p:spPr>
            <a:xfrm>
              <a:off x="2016086" y="4701174"/>
              <a:ext cx="575072" cy="567368"/>
            </a:xfrm>
            <a:prstGeom prst="roundRect">
              <a:avLst/>
            </a:prstGeom>
            <a:solidFill>
              <a:srgbClr val="00B05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en-US" sz="2000" b="1" dirty="0">
                  <a:solidFill>
                    <a:schemeClr val="bg1"/>
                  </a:solidFill>
                </a:rPr>
                <a:t>CA4</a:t>
              </a:r>
            </a:p>
          </p:txBody>
        </p:sp>
        <p:sp>
          <p:nvSpPr>
            <p:cNvPr id="27" name="Rounded Rectangle 26">
              <a:extLst>
                <a:ext uri="{FF2B5EF4-FFF2-40B4-BE49-F238E27FC236}">
                  <a16:creationId xmlns:a16="http://schemas.microsoft.com/office/drawing/2014/main" id="{05AF39DF-F1C0-004D-B5F4-394F4BDDEF2E}"/>
                </a:ext>
              </a:extLst>
            </p:cNvPr>
            <p:cNvSpPr/>
            <p:nvPr/>
          </p:nvSpPr>
          <p:spPr>
            <a:xfrm>
              <a:off x="2016086" y="5305590"/>
              <a:ext cx="575072" cy="567368"/>
            </a:xfrm>
            <a:prstGeom prst="roundRect">
              <a:avLst/>
            </a:prstGeom>
            <a:solidFill>
              <a:srgbClr val="D883FF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en-US" sz="2000" b="1" dirty="0">
                  <a:solidFill>
                    <a:schemeClr val="bg1"/>
                  </a:solidFill>
                </a:rPr>
                <a:t>CA1</a:t>
              </a:r>
            </a:p>
          </p:txBody>
        </p:sp>
        <p:sp>
          <p:nvSpPr>
            <p:cNvPr id="31" name="Rounded Rectangle 30">
              <a:extLst>
                <a:ext uri="{FF2B5EF4-FFF2-40B4-BE49-F238E27FC236}">
                  <a16:creationId xmlns:a16="http://schemas.microsoft.com/office/drawing/2014/main" id="{8F2DB251-9F71-2A4F-8E62-B9A6175010B8}"/>
                </a:ext>
              </a:extLst>
            </p:cNvPr>
            <p:cNvSpPr/>
            <p:nvPr/>
          </p:nvSpPr>
          <p:spPr>
            <a:xfrm>
              <a:off x="2639875" y="5305590"/>
              <a:ext cx="575072" cy="567368"/>
            </a:xfrm>
            <a:prstGeom prst="roundRect">
              <a:avLst/>
            </a:prstGeom>
            <a:solidFill>
              <a:srgbClr val="989898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en-US" sz="2000" b="1" dirty="0">
                  <a:solidFill>
                    <a:schemeClr val="bg1"/>
                  </a:solidFill>
                </a:rPr>
                <a:t>CA2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532771683"/>
      </p:ext>
    </p:extLst>
  </p:cSld>
  <p:clrMapOvr>
    <a:masterClrMapping/>
  </p:clrMapOvr>
  <p:transition spd="med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D1E44B63-08E9-9849-9C1D-4AC221EE5012}"/>
              </a:ext>
            </a:extLst>
          </p:cNvPr>
          <p:cNvSpPr/>
          <p:nvPr/>
        </p:nvSpPr>
        <p:spPr>
          <a:xfrm>
            <a:off x="3934666" y="2055145"/>
            <a:ext cx="6899161" cy="3854153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72000" rtlCol="0" anchor="ctr"/>
          <a:lstStyle/>
          <a:p>
            <a:pPr algn="ctr"/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FD2B90B-CADD-B443-8241-F28F6BD6FE58}"/>
              </a:ext>
            </a:extLst>
          </p:cNvPr>
          <p:cNvSpPr txBox="1"/>
          <p:nvPr/>
        </p:nvSpPr>
        <p:spPr>
          <a:xfrm>
            <a:off x="10315316" y="5289673"/>
            <a:ext cx="399292" cy="461665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/>
              <a:t>N</a:t>
            </a:r>
          </a:p>
        </p:txBody>
      </p:sp>
      <p:sp>
        <p:nvSpPr>
          <p:cNvPr id="6" name="Rectangle 28">
            <a:extLst>
              <a:ext uri="{FF2B5EF4-FFF2-40B4-BE49-F238E27FC236}">
                <a16:creationId xmlns:a16="http://schemas.microsoft.com/office/drawing/2014/main" id="{F83AD13B-686A-7441-AF80-1AAF66037A2E}"/>
              </a:ext>
            </a:extLst>
          </p:cNvPr>
          <p:cNvSpPr/>
          <p:nvPr/>
        </p:nvSpPr>
        <p:spPr>
          <a:xfrm>
            <a:off x="1956378" y="1921239"/>
            <a:ext cx="8943280" cy="4084819"/>
          </a:xfrm>
          <a:prstGeom prst="rect">
            <a:avLst/>
          </a:prstGeom>
          <a:ln w="12700">
            <a:solidFill>
              <a:schemeClr val="tx1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7" name="Title 4">
            <a:extLst>
              <a:ext uri="{FF2B5EF4-FFF2-40B4-BE49-F238E27FC236}">
                <a16:creationId xmlns:a16="http://schemas.microsoft.com/office/drawing/2014/main" id="{5FBE3801-AF81-B14D-A087-3503F478758D}"/>
              </a:ext>
            </a:extLst>
          </p:cNvPr>
          <p:cNvSpPr txBox="1">
            <a:spLocks/>
          </p:cNvSpPr>
          <p:nvPr/>
        </p:nvSpPr>
        <p:spPr>
          <a:xfrm>
            <a:off x="990600" y="517525"/>
            <a:ext cx="10515600" cy="13255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anchor="ctr">
            <a:normAutofit/>
          </a:bodyPr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9pPr>
          </a:lstStyle>
          <a:p>
            <a:pPr hangingPunct="1"/>
            <a:r>
              <a:rPr lang="en-US" sz="3600" dirty="0"/>
              <a:t>Diagram 4</a:t>
            </a:r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998C07DC-735B-A945-8997-3037A20EC219}"/>
              </a:ext>
            </a:extLst>
          </p:cNvPr>
          <p:cNvSpPr/>
          <p:nvPr/>
        </p:nvSpPr>
        <p:spPr>
          <a:xfrm>
            <a:off x="8287712" y="3485233"/>
            <a:ext cx="571412" cy="563758"/>
          </a:xfrm>
          <a:prstGeom prst="roundRect">
            <a:avLst/>
          </a:prstGeom>
          <a:solidFill>
            <a:srgbClr val="00B050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O4</a:t>
            </a:r>
          </a:p>
        </p:txBody>
      </p: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AC002763-9F76-A64C-A739-80B76A939AAB}"/>
              </a:ext>
            </a:extLst>
          </p:cNvPr>
          <p:cNvCxnSpPr>
            <a:cxnSpLocks/>
            <a:stCxn id="43" idx="4"/>
          </p:cNvCxnSpPr>
          <p:nvPr/>
        </p:nvCxnSpPr>
        <p:spPr>
          <a:xfrm>
            <a:off x="8480431" y="4123504"/>
            <a:ext cx="0" cy="167725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accent1"/>
            </a:solidFill>
            <a:prstDash val="solid"/>
            <a:tailEnd type="none"/>
          </a:ln>
          <a:effectLst/>
        </p:spPr>
      </p:cxnSp>
      <p:sp>
        <p:nvSpPr>
          <p:cNvPr id="38" name="Oval 37">
            <a:extLst>
              <a:ext uri="{FF2B5EF4-FFF2-40B4-BE49-F238E27FC236}">
                <a16:creationId xmlns:a16="http://schemas.microsoft.com/office/drawing/2014/main" id="{B8B60390-8073-1E4A-96A3-9C4B8A6CCE96}"/>
              </a:ext>
            </a:extLst>
          </p:cNvPr>
          <p:cNvSpPr/>
          <p:nvPr/>
        </p:nvSpPr>
        <p:spPr>
          <a:xfrm>
            <a:off x="5031536" y="4190987"/>
            <a:ext cx="3554159" cy="307828"/>
          </a:xfrm>
          <a:prstGeom prst="ellipse">
            <a:avLst/>
          </a:prstGeom>
          <a:noFill/>
          <a:ln w="38100">
            <a:solidFill>
              <a:srgbClr val="4372C4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rgbClr val="0070C0"/>
                </a:solidFill>
              </a:rPr>
              <a:t>C1</a:t>
            </a:r>
          </a:p>
        </p:txBody>
      </p:sp>
      <p:sp>
        <p:nvSpPr>
          <p:cNvPr id="39" name="Folded Corner 38">
            <a:extLst>
              <a:ext uri="{FF2B5EF4-FFF2-40B4-BE49-F238E27FC236}">
                <a16:creationId xmlns:a16="http://schemas.microsoft.com/office/drawing/2014/main" id="{42CBD7E4-ED60-0842-A4BB-D12BDDE75BD9}"/>
              </a:ext>
            </a:extLst>
          </p:cNvPr>
          <p:cNvSpPr/>
          <p:nvPr/>
        </p:nvSpPr>
        <p:spPr>
          <a:xfrm>
            <a:off x="6041150" y="5480717"/>
            <a:ext cx="767465" cy="307829"/>
          </a:xfrm>
          <a:prstGeom prst="foldedCorner">
            <a:avLst/>
          </a:prstGeom>
          <a:solidFill>
            <a:srgbClr val="4271C2"/>
          </a:solidFill>
          <a:ln w="19050" cap="flat" cmpd="sng" algn="ctr">
            <a:solidFill>
              <a:schemeClr val="tx1"/>
            </a:solidFill>
            <a:prstDash val="solid"/>
          </a:ln>
          <a:effectLst/>
        </p:spPr>
        <p:txBody>
          <a:bodyPr lIns="36000" rIns="36000" bIns="72000" rtlCol="0" anchor="ctr"/>
          <a:lstStyle/>
          <a:p>
            <a:pPr algn="ctr" defTabSz="457200" hangingPunct="1"/>
            <a:r>
              <a:rPr lang="en-US" b="1" baseline="-25000" dirty="0">
                <a:solidFill>
                  <a:schemeClr val="bg1"/>
                </a:solidFill>
                <a:latin typeface="Arial"/>
              </a:rPr>
              <a:t>CC1</a:t>
            </a:r>
          </a:p>
        </p:txBody>
      </p:sp>
      <p:cxnSp>
        <p:nvCxnSpPr>
          <p:cNvPr id="40" name="Elbow Connector 39">
            <a:extLst>
              <a:ext uri="{FF2B5EF4-FFF2-40B4-BE49-F238E27FC236}">
                <a16:creationId xmlns:a16="http://schemas.microsoft.com/office/drawing/2014/main" id="{8936142B-7816-7E48-A171-E104A0E3B4AC}"/>
              </a:ext>
            </a:extLst>
          </p:cNvPr>
          <p:cNvCxnSpPr>
            <a:cxnSpLocks/>
            <a:endCxn id="56" idx="6"/>
          </p:cNvCxnSpPr>
          <p:nvPr/>
        </p:nvCxnSpPr>
        <p:spPr>
          <a:xfrm rot="16200000" flipH="1">
            <a:off x="5165641" y="4840123"/>
            <a:ext cx="1180898" cy="408117"/>
          </a:xfrm>
          <a:prstGeom prst="bentConnector2">
            <a:avLst/>
          </a:prstGeom>
          <a:ln w="28575">
            <a:solidFill>
              <a:srgbClr val="4271C2"/>
            </a:solidFill>
            <a:prstDash val="sysDot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Folded Corner 30">
            <a:extLst>
              <a:ext uri="{FF2B5EF4-FFF2-40B4-BE49-F238E27FC236}">
                <a16:creationId xmlns:a16="http://schemas.microsoft.com/office/drawing/2014/main" id="{5783FFD1-AA05-CE43-B548-C359EE3714EF}"/>
              </a:ext>
            </a:extLst>
          </p:cNvPr>
          <p:cNvSpPr/>
          <p:nvPr/>
        </p:nvSpPr>
        <p:spPr>
          <a:xfrm>
            <a:off x="9895717" y="3612018"/>
            <a:ext cx="767465" cy="307829"/>
          </a:xfrm>
          <a:prstGeom prst="foldedCorner">
            <a:avLst/>
          </a:prstGeom>
          <a:solidFill>
            <a:srgbClr val="00B050"/>
          </a:solidFill>
          <a:ln w="19050" cap="flat" cmpd="sng" algn="ctr">
            <a:solidFill>
              <a:schemeClr val="tx1"/>
            </a:solidFill>
            <a:prstDash val="solid"/>
          </a:ln>
          <a:effectLst/>
        </p:spPr>
        <p:txBody>
          <a:bodyPr lIns="36000" rIns="36000" bIns="72000" rtlCol="0" anchor="ctr"/>
          <a:lstStyle/>
          <a:p>
            <a:pPr algn="ctr" defTabSz="457200" hangingPunct="1"/>
            <a:r>
              <a:rPr lang="en-US" b="1" baseline="-25000" dirty="0">
                <a:solidFill>
                  <a:schemeClr val="bg1"/>
                </a:solidFill>
                <a:latin typeface="Arial"/>
              </a:rPr>
              <a:t>NC4</a:t>
            </a:r>
          </a:p>
        </p:txBody>
      </p:sp>
      <p:sp>
        <p:nvSpPr>
          <p:cNvPr id="32" name="Triangle 31">
            <a:extLst>
              <a:ext uri="{FF2B5EF4-FFF2-40B4-BE49-F238E27FC236}">
                <a16:creationId xmlns:a16="http://schemas.microsoft.com/office/drawing/2014/main" id="{881CEAF3-34EC-DA48-BE08-22CA95AA76B5}"/>
              </a:ext>
            </a:extLst>
          </p:cNvPr>
          <p:cNvSpPr/>
          <p:nvPr/>
        </p:nvSpPr>
        <p:spPr>
          <a:xfrm>
            <a:off x="6043727" y="5089428"/>
            <a:ext cx="389693" cy="355340"/>
          </a:xfrm>
          <a:prstGeom prst="triangle">
            <a:avLst/>
          </a:prstGeom>
          <a:solidFill>
            <a:srgbClr val="D883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10800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R1</a:t>
            </a:r>
          </a:p>
        </p:txBody>
      </p:sp>
      <p:sp>
        <p:nvSpPr>
          <p:cNvPr id="33" name="Triangle 32">
            <a:extLst>
              <a:ext uri="{FF2B5EF4-FFF2-40B4-BE49-F238E27FC236}">
                <a16:creationId xmlns:a16="http://schemas.microsoft.com/office/drawing/2014/main" id="{38E1EC74-E96D-9E44-977A-2926C59D25E2}"/>
              </a:ext>
            </a:extLst>
          </p:cNvPr>
          <p:cNvSpPr/>
          <p:nvPr/>
        </p:nvSpPr>
        <p:spPr>
          <a:xfrm>
            <a:off x="6432043" y="5089428"/>
            <a:ext cx="389693" cy="355340"/>
          </a:xfrm>
          <a:prstGeom prst="triangle">
            <a:avLst/>
          </a:prstGeom>
          <a:solidFill>
            <a:srgbClr val="989898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10800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R2</a:t>
            </a:r>
          </a:p>
        </p:txBody>
      </p: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4AB989DB-D5A1-6142-A875-0DBFE8B31F1D}"/>
              </a:ext>
            </a:extLst>
          </p:cNvPr>
          <p:cNvCxnSpPr>
            <a:cxnSpLocks/>
            <a:stCxn id="30" idx="6"/>
            <a:endCxn id="42" idx="2"/>
          </p:cNvCxnSpPr>
          <p:nvPr/>
        </p:nvCxnSpPr>
        <p:spPr>
          <a:xfrm>
            <a:off x="8944674" y="3768130"/>
            <a:ext cx="880620" cy="2049"/>
          </a:xfrm>
          <a:prstGeom prst="line">
            <a:avLst/>
          </a:prstGeom>
          <a:ln w="28575">
            <a:solidFill>
              <a:srgbClr val="00B050"/>
            </a:solidFill>
            <a:prstDash val="sysDot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Oval 29">
            <a:extLst>
              <a:ext uri="{FF2B5EF4-FFF2-40B4-BE49-F238E27FC236}">
                <a16:creationId xmlns:a16="http://schemas.microsoft.com/office/drawing/2014/main" id="{9A046264-6ADA-784B-A38E-4AAC4AF9C105}"/>
              </a:ext>
            </a:extLst>
          </p:cNvPr>
          <p:cNvSpPr/>
          <p:nvPr/>
        </p:nvSpPr>
        <p:spPr>
          <a:xfrm rot="10800000" flipH="1" flipV="1">
            <a:off x="8782673" y="3687129"/>
            <a:ext cx="162001" cy="162001"/>
          </a:xfrm>
          <a:prstGeom prst="ellipse">
            <a:avLst/>
          </a:prstGeom>
          <a:solidFill>
            <a:srgbClr val="00B050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0</a:t>
            </a:r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27E66C2A-8731-8D42-94D5-5A839549FC2D}"/>
              </a:ext>
            </a:extLst>
          </p:cNvPr>
          <p:cNvSpPr/>
          <p:nvPr/>
        </p:nvSpPr>
        <p:spPr>
          <a:xfrm rot="10800000" flipH="1" flipV="1">
            <a:off x="9825294" y="3689178"/>
            <a:ext cx="162001" cy="162001"/>
          </a:xfrm>
          <a:prstGeom prst="ellipse">
            <a:avLst/>
          </a:prstGeom>
          <a:solidFill>
            <a:srgbClr val="00B050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0</a:t>
            </a:r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FB319CE1-69A6-7744-B713-9E24C86D78EE}"/>
              </a:ext>
            </a:extLst>
          </p:cNvPr>
          <p:cNvSpPr/>
          <p:nvPr/>
        </p:nvSpPr>
        <p:spPr>
          <a:xfrm rot="10800000" flipH="1" flipV="1">
            <a:off x="8399430" y="3961503"/>
            <a:ext cx="162001" cy="162001"/>
          </a:xfrm>
          <a:prstGeom prst="ellipse">
            <a:avLst/>
          </a:prstGeom>
          <a:solidFill>
            <a:schemeClr val="accent1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56" name="Oval 55">
            <a:extLst>
              <a:ext uri="{FF2B5EF4-FFF2-40B4-BE49-F238E27FC236}">
                <a16:creationId xmlns:a16="http://schemas.microsoft.com/office/drawing/2014/main" id="{4D79C8ED-C31A-A14E-8B8E-764EE413D18F}"/>
              </a:ext>
            </a:extLst>
          </p:cNvPr>
          <p:cNvSpPr/>
          <p:nvPr/>
        </p:nvSpPr>
        <p:spPr>
          <a:xfrm rot="10800000" flipV="1">
            <a:off x="5960149" y="5553630"/>
            <a:ext cx="162001" cy="162001"/>
          </a:xfrm>
          <a:prstGeom prst="ellipse">
            <a:avLst/>
          </a:prstGeom>
          <a:solidFill>
            <a:schemeClr val="accent1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1</a:t>
            </a:r>
          </a:p>
        </p:txBody>
      </p:sp>
      <p:grpSp>
        <p:nvGrpSpPr>
          <p:cNvPr id="57" name="Group 56">
            <a:extLst>
              <a:ext uri="{FF2B5EF4-FFF2-40B4-BE49-F238E27FC236}">
                <a16:creationId xmlns:a16="http://schemas.microsoft.com/office/drawing/2014/main" id="{E9480DF4-861C-E34B-8EAC-41906DA02D66}"/>
              </a:ext>
            </a:extLst>
          </p:cNvPr>
          <p:cNvGrpSpPr/>
          <p:nvPr/>
        </p:nvGrpSpPr>
        <p:grpSpPr>
          <a:xfrm>
            <a:off x="9844292" y="2371404"/>
            <a:ext cx="870316" cy="591662"/>
            <a:chOff x="9844292" y="2352738"/>
            <a:chExt cx="870316" cy="591662"/>
          </a:xfrm>
        </p:grpSpPr>
        <p:sp>
          <p:nvSpPr>
            <p:cNvPr id="58" name="Rounded Rectangle 57">
              <a:extLst>
                <a:ext uri="{FF2B5EF4-FFF2-40B4-BE49-F238E27FC236}">
                  <a16:creationId xmlns:a16="http://schemas.microsoft.com/office/drawing/2014/main" id="{153781E0-B272-6948-9682-410322EC320A}"/>
                </a:ext>
              </a:extLst>
            </p:cNvPr>
            <p:cNvSpPr/>
            <p:nvPr/>
          </p:nvSpPr>
          <p:spPr>
            <a:xfrm>
              <a:off x="9844292" y="2480321"/>
              <a:ext cx="870316" cy="464079"/>
            </a:xfrm>
            <a:prstGeom prst="roundRect">
              <a:avLst>
                <a:gd name="adj" fmla="val 43973"/>
              </a:avLst>
            </a:prstGeom>
            <a:solidFill>
              <a:schemeClr val="bg1"/>
            </a:solidFill>
            <a:ln w="12700" cap="flat">
              <a:solidFill>
                <a:schemeClr val="tx1"/>
              </a:solidFill>
              <a:prstDash val="sysDot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grpSp>
          <p:nvGrpSpPr>
            <p:cNvPr id="59" name="Group 58">
              <a:extLst>
                <a:ext uri="{FF2B5EF4-FFF2-40B4-BE49-F238E27FC236}">
                  <a16:creationId xmlns:a16="http://schemas.microsoft.com/office/drawing/2014/main" id="{9F917D47-FF8E-2C45-A9F4-98CD313A5F0D}"/>
                </a:ext>
              </a:extLst>
            </p:cNvPr>
            <p:cNvGrpSpPr/>
            <p:nvPr/>
          </p:nvGrpSpPr>
          <p:grpSpPr>
            <a:xfrm>
              <a:off x="9902594" y="2522147"/>
              <a:ext cx="747440" cy="327466"/>
              <a:chOff x="6051162" y="5117302"/>
              <a:chExt cx="747440" cy="327466"/>
            </a:xfrm>
          </p:grpSpPr>
          <p:sp>
            <p:nvSpPr>
              <p:cNvPr id="61" name="Triangle 60">
                <a:extLst>
                  <a:ext uri="{FF2B5EF4-FFF2-40B4-BE49-F238E27FC236}">
                    <a16:creationId xmlns:a16="http://schemas.microsoft.com/office/drawing/2014/main" id="{B6DDB110-0A38-C744-AAB5-660EB0663FEE}"/>
                  </a:ext>
                </a:extLst>
              </p:cNvPr>
              <p:cNvSpPr/>
              <p:nvPr/>
            </p:nvSpPr>
            <p:spPr>
              <a:xfrm>
                <a:off x="6051162" y="5117302"/>
                <a:ext cx="359124" cy="327466"/>
              </a:xfrm>
              <a:prstGeom prst="triangle">
                <a:avLst/>
              </a:prstGeom>
              <a:solidFill>
                <a:srgbClr val="D883FF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bIns="108000" rtlCol="0" anchor="ctr"/>
              <a:lstStyle/>
              <a:p>
                <a:pPr algn="ctr"/>
                <a:r>
                  <a:rPr lang="en-US" sz="1200" b="1" dirty="0">
                    <a:solidFill>
                      <a:schemeClr val="bg1"/>
                    </a:solidFill>
                  </a:rPr>
                  <a:t>R1</a:t>
                </a:r>
              </a:p>
            </p:txBody>
          </p:sp>
          <p:sp>
            <p:nvSpPr>
              <p:cNvPr id="62" name="Triangle 61">
                <a:extLst>
                  <a:ext uri="{FF2B5EF4-FFF2-40B4-BE49-F238E27FC236}">
                    <a16:creationId xmlns:a16="http://schemas.microsoft.com/office/drawing/2014/main" id="{8BD86D32-5230-0541-85D1-3ABA7E0E6987}"/>
                  </a:ext>
                </a:extLst>
              </p:cNvPr>
              <p:cNvSpPr/>
              <p:nvPr/>
            </p:nvSpPr>
            <p:spPr>
              <a:xfrm>
                <a:off x="6439478" y="5117302"/>
                <a:ext cx="359124" cy="327466"/>
              </a:xfrm>
              <a:prstGeom prst="triangle">
                <a:avLst/>
              </a:prstGeom>
              <a:solidFill>
                <a:srgbClr val="989898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bIns="108000" rtlCol="0" anchor="ctr"/>
              <a:lstStyle/>
              <a:p>
                <a:pPr algn="ctr"/>
                <a:r>
                  <a:rPr lang="en-US" sz="1200" b="1" dirty="0">
                    <a:solidFill>
                      <a:schemeClr val="bg1"/>
                    </a:solidFill>
                  </a:rPr>
                  <a:t>R2</a:t>
                </a:r>
              </a:p>
            </p:txBody>
          </p:sp>
        </p:grpSp>
        <p:sp>
          <p:nvSpPr>
            <p:cNvPr id="60" name="Oval 59">
              <a:extLst>
                <a:ext uri="{FF2B5EF4-FFF2-40B4-BE49-F238E27FC236}">
                  <a16:creationId xmlns:a16="http://schemas.microsoft.com/office/drawing/2014/main" id="{B9A08F55-D7CC-2C49-9E5A-F585855AF347}"/>
                </a:ext>
              </a:extLst>
            </p:cNvPr>
            <p:cNvSpPr/>
            <p:nvPr/>
          </p:nvSpPr>
          <p:spPr>
            <a:xfrm>
              <a:off x="10151867" y="2352738"/>
              <a:ext cx="255166" cy="255166"/>
            </a:xfrm>
            <a:prstGeom prst="ellipse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18000" tIns="45719" rIns="0" bIns="45719" numCol="1" spcCol="38100" rtlCol="0" anchor="ctr">
              <a:no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1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X1</a:t>
              </a:r>
            </a:p>
          </p:txBody>
        </p:sp>
      </p:grpSp>
      <p:sp>
        <p:nvSpPr>
          <p:cNvPr id="34" name="Triangle 33">
            <a:extLst>
              <a:ext uri="{FF2B5EF4-FFF2-40B4-BE49-F238E27FC236}">
                <a16:creationId xmlns:a16="http://schemas.microsoft.com/office/drawing/2014/main" id="{111CB035-AA62-0143-B1C2-F3B0407E74A6}"/>
              </a:ext>
            </a:extLst>
          </p:cNvPr>
          <p:cNvSpPr/>
          <p:nvPr/>
        </p:nvSpPr>
        <p:spPr>
          <a:xfrm>
            <a:off x="10292063" y="3223078"/>
            <a:ext cx="389693" cy="355340"/>
          </a:xfrm>
          <a:prstGeom prst="triangle">
            <a:avLst/>
          </a:prstGeom>
          <a:solidFill>
            <a:srgbClr val="00B05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10800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R4</a:t>
            </a:r>
          </a:p>
        </p:txBody>
      </p:sp>
      <p:sp>
        <p:nvSpPr>
          <p:cNvPr id="35" name="Triangle 34">
            <a:extLst>
              <a:ext uri="{FF2B5EF4-FFF2-40B4-BE49-F238E27FC236}">
                <a16:creationId xmlns:a16="http://schemas.microsoft.com/office/drawing/2014/main" id="{8CAC8AA1-8B2A-964B-ACCB-4CC01C218B5B}"/>
              </a:ext>
            </a:extLst>
          </p:cNvPr>
          <p:cNvSpPr/>
          <p:nvPr/>
        </p:nvSpPr>
        <p:spPr>
          <a:xfrm>
            <a:off x="9871010" y="3223078"/>
            <a:ext cx="389693" cy="355340"/>
          </a:xfrm>
          <a:prstGeom prst="triangle">
            <a:avLst/>
          </a:prstGeom>
          <a:solidFill>
            <a:srgbClr val="D883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10800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R1</a:t>
            </a:r>
          </a:p>
        </p:txBody>
      </p:sp>
      <p:grpSp>
        <p:nvGrpSpPr>
          <p:cNvPr id="37" name="Group 36">
            <a:extLst>
              <a:ext uri="{FF2B5EF4-FFF2-40B4-BE49-F238E27FC236}">
                <a16:creationId xmlns:a16="http://schemas.microsoft.com/office/drawing/2014/main" id="{60AD2E83-9ED2-CC4A-8F6B-3A5D19DCA11F}"/>
              </a:ext>
            </a:extLst>
          </p:cNvPr>
          <p:cNvGrpSpPr/>
          <p:nvPr/>
        </p:nvGrpSpPr>
        <p:grpSpPr>
          <a:xfrm>
            <a:off x="2016086" y="4701174"/>
            <a:ext cx="1198861" cy="1171784"/>
            <a:chOff x="2016086" y="4701174"/>
            <a:chExt cx="1198861" cy="1171784"/>
          </a:xfrm>
        </p:grpSpPr>
        <p:sp>
          <p:nvSpPr>
            <p:cNvPr id="41" name="Rounded Rectangle 40">
              <a:extLst>
                <a:ext uri="{FF2B5EF4-FFF2-40B4-BE49-F238E27FC236}">
                  <a16:creationId xmlns:a16="http://schemas.microsoft.com/office/drawing/2014/main" id="{EC82DA58-EAC2-4D4B-8C4F-C7422AE4535F}"/>
                </a:ext>
              </a:extLst>
            </p:cNvPr>
            <p:cNvSpPr/>
            <p:nvPr/>
          </p:nvSpPr>
          <p:spPr>
            <a:xfrm>
              <a:off x="2016086" y="4701174"/>
              <a:ext cx="575072" cy="567368"/>
            </a:xfrm>
            <a:prstGeom prst="roundRect">
              <a:avLst/>
            </a:prstGeom>
            <a:solidFill>
              <a:srgbClr val="00B05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en-US" sz="2000" b="1" dirty="0">
                  <a:solidFill>
                    <a:schemeClr val="bg1"/>
                  </a:solidFill>
                </a:rPr>
                <a:t>CA4</a:t>
              </a:r>
            </a:p>
          </p:txBody>
        </p:sp>
        <p:sp>
          <p:nvSpPr>
            <p:cNvPr id="44" name="Rounded Rectangle 43">
              <a:extLst>
                <a:ext uri="{FF2B5EF4-FFF2-40B4-BE49-F238E27FC236}">
                  <a16:creationId xmlns:a16="http://schemas.microsoft.com/office/drawing/2014/main" id="{82D0A9E4-0C74-0B49-A6C5-C78C94237C37}"/>
                </a:ext>
              </a:extLst>
            </p:cNvPr>
            <p:cNvSpPr/>
            <p:nvPr/>
          </p:nvSpPr>
          <p:spPr>
            <a:xfrm>
              <a:off x="2016086" y="5305590"/>
              <a:ext cx="575072" cy="567368"/>
            </a:xfrm>
            <a:prstGeom prst="roundRect">
              <a:avLst/>
            </a:prstGeom>
            <a:solidFill>
              <a:srgbClr val="D883FF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en-US" sz="2000" b="1" dirty="0">
                  <a:solidFill>
                    <a:schemeClr val="bg1"/>
                  </a:solidFill>
                </a:rPr>
                <a:t>CA1</a:t>
              </a:r>
            </a:p>
          </p:txBody>
        </p:sp>
        <p:sp>
          <p:nvSpPr>
            <p:cNvPr id="45" name="Rounded Rectangle 44">
              <a:extLst>
                <a:ext uri="{FF2B5EF4-FFF2-40B4-BE49-F238E27FC236}">
                  <a16:creationId xmlns:a16="http://schemas.microsoft.com/office/drawing/2014/main" id="{67E3EBCF-87E1-304E-B8F1-D945DDB21A71}"/>
                </a:ext>
              </a:extLst>
            </p:cNvPr>
            <p:cNvSpPr/>
            <p:nvPr/>
          </p:nvSpPr>
          <p:spPr>
            <a:xfrm>
              <a:off x="2639875" y="5305590"/>
              <a:ext cx="575072" cy="567368"/>
            </a:xfrm>
            <a:prstGeom prst="roundRect">
              <a:avLst/>
            </a:prstGeom>
            <a:solidFill>
              <a:srgbClr val="989898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en-US" sz="2000" b="1" dirty="0">
                  <a:solidFill>
                    <a:schemeClr val="bg1"/>
                  </a:solidFill>
                </a:rPr>
                <a:t>CA2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271159980"/>
      </p:ext>
    </p:extLst>
  </p:cSld>
  <p:clrMapOvr>
    <a:masterClrMapping/>
  </p:clrMapOvr>
  <p:transition spd="med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D1E44B63-08E9-9849-9C1D-4AC221EE5012}"/>
              </a:ext>
            </a:extLst>
          </p:cNvPr>
          <p:cNvSpPr/>
          <p:nvPr/>
        </p:nvSpPr>
        <p:spPr>
          <a:xfrm>
            <a:off x="3934666" y="2055145"/>
            <a:ext cx="6899161" cy="3854153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72000" rtlCol="0" anchor="ctr"/>
          <a:lstStyle/>
          <a:p>
            <a:pPr algn="ctr"/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FD2B90B-CADD-B443-8241-F28F6BD6FE58}"/>
              </a:ext>
            </a:extLst>
          </p:cNvPr>
          <p:cNvSpPr txBox="1"/>
          <p:nvPr/>
        </p:nvSpPr>
        <p:spPr>
          <a:xfrm>
            <a:off x="10315316" y="5289673"/>
            <a:ext cx="399292" cy="461665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/>
              <a:t>N</a:t>
            </a:r>
          </a:p>
        </p:txBody>
      </p:sp>
      <p:sp>
        <p:nvSpPr>
          <p:cNvPr id="6" name="Rectangle 28">
            <a:extLst>
              <a:ext uri="{FF2B5EF4-FFF2-40B4-BE49-F238E27FC236}">
                <a16:creationId xmlns:a16="http://schemas.microsoft.com/office/drawing/2014/main" id="{F83AD13B-686A-7441-AF80-1AAF66037A2E}"/>
              </a:ext>
            </a:extLst>
          </p:cNvPr>
          <p:cNvSpPr/>
          <p:nvPr/>
        </p:nvSpPr>
        <p:spPr>
          <a:xfrm>
            <a:off x="1956378" y="1921239"/>
            <a:ext cx="8943280" cy="4084819"/>
          </a:xfrm>
          <a:prstGeom prst="rect">
            <a:avLst/>
          </a:prstGeom>
          <a:ln w="12700">
            <a:solidFill>
              <a:schemeClr val="tx1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7" name="Title 4">
            <a:extLst>
              <a:ext uri="{FF2B5EF4-FFF2-40B4-BE49-F238E27FC236}">
                <a16:creationId xmlns:a16="http://schemas.microsoft.com/office/drawing/2014/main" id="{5FBE3801-AF81-B14D-A087-3503F478758D}"/>
              </a:ext>
            </a:extLst>
          </p:cNvPr>
          <p:cNvSpPr txBox="1">
            <a:spLocks/>
          </p:cNvSpPr>
          <p:nvPr/>
        </p:nvSpPr>
        <p:spPr>
          <a:xfrm>
            <a:off x="990600" y="517525"/>
            <a:ext cx="10515600" cy="13255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anchor="ctr">
            <a:normAutofit/>
          </a:bodyPr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9pPr>
          </a:lstStyle>
          <a:p>
            <a:pPr hangingPunct="1"/>
            <a:r>
              <a:rPr lang="en-US" sz="3600" dirty="0"/>
              <a:t>Diagram 5</a:t>
            </a:r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998C07DC-735B-A945-8997-3037A20EC219}"/>
              </a:ext>
            </a:extLst>
          </p:cNvPr>
          <p:cNvSpPr/>
          <p:nvPr/>
        </p:nvSpPr>
        <p:spPr>
          <a:xfrm>
            <a:off x="8287712" y="3485233"/>
            <a:ext cx="571412" cy="563758"/>
          </a:xfrm>
          <a:prstGeom prst="roundRect">
            <a:avLst/>
          </a:prstGeom>
          <a:solidFill>
            <a:srgbClr val="00B050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O4</a:t>
            </a:r>
          </a:p>
        </p:txBody>
      </p: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AC002763-9F76-A64C-A739-80B76A939AAB}"/>
              </a:ext>
            </a:extLst>
          </p:cNvPr>
          <p:cNvCxnSpPr>
            <a:cxnSpLocks/>
            <a:stCxn id="52" idx="4"/>
          </p:cNvCxnSpPr>
          <p:nvPr/>
        </p:nvCxnSpPr>
        <p:spPr>
          <a:xfrm>
            <a:off x="8480431" y="4123504"/>
            <a:ext cx="0" cy="167725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accent1"/>
            </a:solidFill>
            <a:prstDash val="solid"/>
            <a:tailEnd type="none"/>
          </a:ln>
          <a:effectLst/>
        </p:spPr>
      </p:cxnSp>
      <p:sp>
        <p:nvSpPr>
          <p:cNvPr id="38" name="Oval 37">
            <a:extLst>
              <a:ext uri="{FF2B5EF4-FFF2-40B4-BE49-F238E27FC236}">
                <a16:creationId xmlns:a16="http://schemas.microsoft.com/office/drawing/2014/main" id="{B8B60390-8073-1E4A-96A3-9C4B8A6CCE96}"/>
              </a:ext>
            </a:extLst>
          </p:cNvPr>
          <p:cNvSpPr/>
          <p:nvPr/>
        </p:nvSpPr>
        <p:spPr>
          <a:xfrm>
            <a:off x="5031536" y="4190987"/>
            <a:ext cx="3554159" cy="307828"/>
          </a:xfrm>
          <a:prstGeom prst="ellipse">
            <a:avLst/>
          </a:prstGeom>
          <a:noFill/>
          <a:ln w="38100">
            <a:solidFill>
              <a:srgbClr val="4372C4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rgbClr val="0070C0"/>
                </a:solidFill>
              </a:rPr>
              <a:t>C1</a:t>
            </a:r>
          </a:p>
        </p:txBody>
      </p:sp>
      <p:sp>
        <p:nvSpPr>
          <p:cNvPr id="39" name="Folded Corner 38">
            <a:extLst>
              <a:ext uri="{FF2B5EF4-FFF2-40B4-BE49-F238E27FC236}">
                <a16:creationId xmlns:a16="http://schemas.microsoft.com/office/drawing/2014/main" id="{42CBD7E4-ED60-0842-A4BB-D12BDDE75BD9}"/>
              </a:ext>
            </a:extLst>
          </p:cNvPr>
          <p:cNvSpPr/>
          <p:nvPr/>
        </p:nvSpPr>
        <p:spPr>
          <a:xfrm>
            <a:off x="6041150" y="5480717"/>
            <a:ext cx="767465" cy="307829"/>
          </a:xfrm>
          <a:prstGeom prst="foldedCorner">
            <a:avLst/>
          </a:prstGeom>
          <a:solidFill>
            <a:srgbClr val="4271C2"/>
          </a:solidFill>
          <a:ln w="19050" cap="flat" cmpd="sng" algn="ctr">
            <a:solidFill>
              <a:schemeClr val="tx1"/>
            </a:solidFill>
            <a:prstDash val="solid"/>
          </a:ln>
          <a:effectLst/>
        </p:spPr>
        <p:txBody>
          <a:bodyPr lIns="36000" rIns="36000" bIns="72000" rtlCol="0" anchor="ctr"/>
          <a:lstStyle/>
          <a:p>
            <a:pPr algn="ctr" defTabSz="457200" hangingPunct="1"/>
            <a:r>
              <a:rPr lang="en-US" b="1" baseline="-25000" dirty="0">
                <a:solidFill>
                  <a:schemeClr val="bg1"/>
                </a:solidFill>
                <a:latin typeface="Arial"/>
              </a:rPr>
              <a:t>CC1</a:t>
            </a:r>
          </a:p>
        </p:txBody>
      </p:sp>
      <p:cxnSp>
        <p:nvCxnSpPr>
          <p:cNvPr id="40" name="Elbow Connector 39">
            <a:extLst>
              <a:ext uri="{FF2B5EF4-FFF2-40B4-BE49-F238E27FC236}">
                <a16:creationId xmlns:a16="http://schemas.microsoft.com/office/drawing/2014/main" id="{8936142B-7816-7E48-A171-E104A0E3B4AC}"/>
              </a:ext>
            </a:extLst>
          </p:cNvPr>
          <p:cNvCxnSpPr>
            <a:cxnSpLocks/>
            <a:endCxn id="57" idx="6"/>
          </p:cNvCxnSpPr>
          <p:nvPr/>
        </p:nvCxnSpPr>
        <p:spPr>
          <a:xfrm rot="16200000" flipH="1">
            <a:off x="5165641" y="4840123"/>
            <a:ext cx="1180898" cy="408117"/>
          </a:xfrm>
          <a:prstGeom prst="bentConnector2">
            <a:avLst/>
          </a:prstGeom>
          <a:ln w="28575">
            <a:solidFill>
              <a:srgbClr val="4271C2"/>
            </a:solidFill>
            <a:prstDash val="sysDot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4931E261-2DDD-984E-9756-5304B1982979}"/>
              </a:ext>
            </a:extLst>
          </p:cNvPr>
          <p:cNvCxnSpPr>
            <a:cxnSpLocks/>
            <a:stCxn id="53" idx="4"/>
          </p:cNvCxnSpPr>
          <p:nvPr/>
        </p:nvCxnSpPr>
        <p:spPr>
          <a:xfrm>
            <a:off x="5399721" y="3229749"/>
            <a:ext cx="1" cy="1035948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accent1"/>
            </a:solidFill>
            <a:prstDash val="solid"/>
            <a:tailEnd type="none"/>
          </a:ln>
          <a:effectLst/>
        </p:spPr>
      </p:cxnSp>
      <p:sp>
        <p:nvSpPr>
          <p:cNvPr id="27" name="Document 26">
            <a:extLst>
              <a:ext uri="{FF2B5EF4-FFF2-40B4-BE49-F238E27FC236}">
                <a16:creationId xmlns:a16="http://schemas.microsoft.com/office/drawing/2014/main" id="{C172B1EF-3565-5349-A8C1-9D352C34B659}"/>
              </a:ext>
            </a:extLst>
          </p:cNvPr>
          <p:cNvSpPr/>
          <p:nvPr/>
        </p:nvSpPr>
        <p:spPr>
          <a:xfrm>
            <a:off x="4679003" y="3009330"/>
            <a:ext cx="547666" cy="433746"/>
          </a:xfrm>
          <a:prstGeom prst="flowChartDocument">
            <a:avLst/>
          </a:prstGeom>
          <a:solidFill>
            <a:schemeClr val="accent1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L1</a:t>
            </a:r>
            <a:endParaRPr lang="en-US" sz="2400" b="1" baseline="-25000" dirty="0">
              <a:solidFill>
                <a:schemeClr val="bg1"/>
              </a:solidFill>
            </a:endParaRPr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D16814E7-F9CD-CD4C-9477-2466B0634546}"/>
              </a:ext>
            </a:extLst>
          </p:cNvPr>
          <p:cNvSpPr/>
          <p:nvPr/>
        </p:nvSpPr>
        <p:spPr>
          <a:xfrm>
            <a:off x="5104864" y="2600469"/>
            <a:ext cx="559591" cy="554570"/>
          </a:xfrm>
          <a:prstGeom prst="roundRect">
            <a:avLst/>
          </a:prstGeom>
          <a:solidFill>
            <a:srgbClr val="D883FF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P1</a:t>
            </a:r>
          </a:p>
        </p:txBody>
      </p:sp>
      <p:sp>
        <p:nvSpPr>
          <p:cNvPr id="33" name="Folded Corner 32">
            <a:extLst>
              <a:ext uri="{FF2B5EF4-FFF2-40B4-BE49-F238E27FC236}">
                <a16:creationId xmlns:a16="http://schemas.microsoft.com/office/drawing/2014/main" id="{50C7D963-008D-574B-A603-B7B7309EA1F4}"/>
              </a:ext>
            </a:extLst>
          </p:cNvPr>
          <p:cNvSpPr/>
          <p:nvPr/>
        </p:nvSpPr>
        <p:spPr>
          <a:xfrm>
            <a:off x="9895717" y="3612018"/>
            <a:ext cx="767465" cy="307829"/>
          </a:xfrm>
          <a:prstGeom prst="foldedCorner">
            <a:avLst/>
          </a:prstGeom>
          <a:solidFill>
            <a:srgbClr val="00B050"/>
          </a:solidFill>
          <a:ln w="19050" cap="flat" cmpd="sng" algn="ctr">
            <a:solidFill>
              <a:schemeClr val="tx1"/>
            </a:solidFill>
            <a:prstDash val="solid"/>
          </a:ln>
          <a:effectLst/>
        </p:spPr>
        <p:txBody>
          <a:bodyPr lIns="36000" rIns="36000" bIns="72000" rtlCol="0" anchor="ctr"/>
          <a:lstStyle/>
          <a:p>
            <a:pPr algn="ctr" defTabSz="457200" hangingPunct="1"/>
            <a:r>
              <a:rPr lang="en-US" b="1" baseline="-25000" dirty="0">
                <a:solidFill>
                  <a:schemeClr val="bg1"/>
                </a:solidFill>
                <a:latin typeface="Arial"/>
              </a:rPr>
              <a:t>NC4</a:t>
            </a:r>
          </a:p>
        </p:txBody>
      </p:sp>
      <p:sp>
        <p:nvSpPr>
          <p:cNvPr id="30" name="Triangle 29">
            <a:extLst>
              <a:ext uri="{FF2B5EF4-FFF2-40B4-BE49-F238E27FC236}">
                <a16:creationId xmlns:a16="http://schemas.microsoft.com/office/drawing/2014/main" id="{05E4892C-199D-DB43-B824-B58718A9B41D}"/>
              </a:ext>
            </a:extLst>
          </p:cNvPr>
          <p:cNvSpPr/>
          <p:nvPr/>
        </p:nvSpPr>
        <p:spPr>
          <a:xfrm>
            <a:off x="6043727" y="5089428"/>
            <a:ext cx="389693" cy="355340"/>
          </a:xfrm>
          <a:prstGeom prst="triangle">
            <a:avLst/>
          </a:prstGeom>
          <a:solidFill>
            <a:srgbClr val="D883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10800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R1</a:t>
            </a:r>
          </a:p>
        </p:txBody>
      </p:sp>
      <p:sp>
        <p:nvSpPr>
          <p:cNvPr id="34" name="Triangle 33">
            <a:extLst>
              <a:ext uri="{FF2B5EF4-FFF2-40B4-BE49-F238E27FC236}">
                <a16:creationId xmlns:a16="http://schemas.microsoft.com/office/drawing/2014/main" id="{6951F778-22BC-C24C-A989-BBF798491004}"/>
              </a:ext>
            </a:extLst>
          </p:cNvPr>
          <p:cNvSpPr/>
          <p:nvPr/>
        </p:nvSpPr>
        <p:spPr>
          <a:xfrm>
            <a:off x="6432043" y="5089428"/>
            <a:ext cx="389693" cy="355340"/>
          </a:xfrm>
          <a:prstGeom prst="triangle">
            <a:avLst/>
          </a:prstGeom>
          <a:solidFill>
            <a:srgbClr val="989898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10800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R2</a:t>
            </a:r>
          </a:p>
        </p:txBody>
      </p: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ACDD7551-6A3B-4546-A5F3-30752508A532}"/>
              </a:ext>
            </a:extLst>
          </p:cNvPr>
          <p:cNvCxnSpPr>
            <a:cxnSpLocks/>
            <a:stCxn id="32" idx="6"/>
            <a:endCxn id="45" idx="2"/>
          </p:cNvCxnSpPr>
          <p:nvPr/>
        </p:nvCxnSpPr>
        <p:spPr>
          <a:xfrm>
            <a:off x="8944674" y="3768130"/>
            <a:ext cx="880620" cy="2049"/>
          </a:xfrm>
          <a:prstGeom prst="line">
            <a:avLst/>
          </a:prstGeom>
          <a:ln w="28575">
            <a:solidFill>
              <a:srgbClr val="00B050"/>
            </a:solidFill>
            <a:prstDash val="sysDot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Oval 31">
            <a:extLst>
              <a:ext uri="{FF2B5EF4-FFF2-40B4-BE49-F238E27FC236}">
                <a16:creationId xmlns:a16="http://schemas.microsoft.com/office/drawing/2014/main" id="{51EFC5D7-8D00-5141-A6BF-BB98AD2E7353}"/>
              </a:ext>
            </a:extLst>
          </p:cNvPr>
          <p:cNvSpPr/>
          <p:nvPr/>
        </p:nvSpPr>
        <p:spPr>
          <a:xfrm rot="10800000" flipH="1" flipV="1">
            <a:off x="8782673" y="3687129"/>
            <a:ext cx="162001" cy="162001"/>
          </a:xfrm>
          <a:prstGeom prst="ellipse">
            <a:avLst/>
          </a:prstGeom>
          <a:solidFill>
            <a:srgbClr val="00B050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0</a:t>
            </a:r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id="{6A39EDC4-998F-CF42-AD06-E0B76CFA1A4C}"/>
              </a:ext>
            </a:extLst>
          </p:cNvPr>
          <p:cNvSpPr/>
          <p:nvPr/>
        </p:nvSpPr>
        <p:spPr>
          <a:xfrm rot="10800000" flipH="1" flipV="1">
            <a:off x="9825294" y="3689178"/>
            <a:ext cx="162001" cy="162001"/>
          </a:xfrm>
          <a:prstGeom prst="ellipse">
            <a:avLst/>
          </a:prstGeom>
          <a:solidFill>
            <a:srgbClr val="00B050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0</a:t>
            </a:r>
          </a:p>
        </p:txBody>
      </p:sp>
      <p:sp>
        <p:nvSpPr>
          <p:cNvPr id="52" name="Oval 51">
            <a:extLst>
              <a:ext uri="{FF2B5EF4-FFF2-40B4-BE49-F238E27FC236}">
                <a16:creationId xmlns:a16="http://schemas.microsoft.com/office/drawing/2014/main" id="{741279A1-6970-774B-B857-01AB72BEC7DE}"/>
              </a:ext>
            </a:extLst>
          </p:cNvPr>
          <p:cNvSpPr/>
          <p:nvPr/>
        </p:nvSpPr>
        <p:spPr>
          <a:xfrm rot="10800000" flipH="1" flipV="1">
            <a:off x="8399430" y="3961503"/>
            <a:ext cx="162001" cy="162001"/>
          </a:xfrm>
          <a:prstGeom prst="ellipse">
            <a:avLst/>
          </a:prstGeom>
          <a:solidFill>
            <a:schemeClr val="accent1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53" name="Oval 52">
            <a:extLst>
              <a:ext uri="{FF2B5EF4-FFF2-40B4-BE49-F238E27FC236}">
                <a16:creationId xmlns:a16="http://schemas.microsoft.com/office/drawing/2014/main" id="{0BACD689-35F5-A049-8A00-88815F229F50}"/>
              </a:ext>
            </a:extLst>
          </p:cNvPr>
          <p:cNvSpPr/>
          <p:nvPr/>
        </p:nvSpPr>
        <p:spPr>
          <a:xfrm rot="10800000" flipV="1">
            <a:off x="5318721" y="3067748"/>
            <a:ext cx="162001" cy="162001"/>
          </a:xfrm>
          <a:prstGeom prst="ellipse">
            <a:avLst/>
          </a:prstGeom>
          <a:solidFill>
            <a:schemeClr val="accent1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57" name="Oval 56">
            <a:extLst>
              <a:ext uri="{FF2B5EF4-FFF2-40B4-BE49-F238E27FC236}">
                <a16:creationId xmlns:a16="http://schemas.microsoft.com/office/drawing/2014/main" id="{D997D227-1371-5E4B-B7F5-74E060546749}"/>
              </a:ext>
            </a:extLst>
          </p:cNvPr>
          <p:cNvSpPr/>
          <p:nvPr/>
        </p:nvSpPr>
        <p:spPr>
          <a:xfrm rot="10800000" flipV="1">
            <a:off x="5960149" y="5553630"/>
            <a:ext cx="162001" cy="162001"/>
          </a:xfrm>
          <a:prstGeom prst="ellipse">
            <a:avLst/>
          </a:prstGeom>
          <a:solidFill>
            <a:schemeClr val="accent1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29" name="Triangle 28">
            <a:extLst>
              <a:ext uri="{FF2B5EF4-FFF2-40B4-BE49-F238E27FC236}">
                <a16:creationId xmlns:a16="http://schemas.microsoft.com/office/drawing/2014/main" id="{10E0542F-F992-D34E-B291-CCBEE5CD2BFF}"/>
              </a:ext>
            </a:extLst>
          </p:cNvPr>
          <p:cNvSpPr/>
          <p:nvPr/>
        </p:nvSpPr>
        <p:spPr>
          <a:xfrm>
            <a:off x="10292063" y="3223078"/>
            <a:ext cx="389693" cy="355340"/>
          </a:xfrm>
          <a:prstGeom prst="triangle">
            <a:avLst/>
          </a:prstGeom>
          <a:solidFill>
            <a:srgbClr val="00B05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10800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R4</a:t>
            </a:r>
          </a:p>
        </p:txBody>
      </p:sp>
      <p:sp>
        <p:nvSpPr>
          <p:cNvPr id="35" name="Triangle 34">
            <a:extLst>
              <a:ext uri="{FF2B5EF4-FFF2-40B4-BE49-F238E27FC236}">
                <a16:creationId xmlns:a16="http://schemas.microsoft.com/office/drawing/2014/main" id="{E2FD7925-8280-AA4C-86A4-92B17EED24D7}"/>
              </a:ext>
            </a:extLst>
          </p:cNvPr>
          <p:cNvSpPr/>
          <p:nvPr/>
        </p:nvSpPr>
        <p:spPr>
          <a:xfrm>
            <a:off x="9871010" y="3223078"/>
            <a:ext cx="389693" cy="355340"/>
          </a:xfrm>
          <a:prstGeom prst="triangle">
            <a:avLst/>
          </a:prstGeom>
          <a:solidFill>
            <a:srgbClr val="D883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10800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R1</a:t>
            </a:r>
          </a:p>
        </p:txBody>
      </p:sp>
      <p:grpSp>
        <p:nvGrpSpPr>
          <p:cNvPr id="37" name="Group 36">
            <a:extLst>
              <a:ext uri="{FF2B5EF4-FFF2-40B4-BE49-F238E27FC236}">
                <a16:creationId xmlns:a16="http://schemas.microsoft.com/office/drawing/2014/main" id="{185D2D72-D142-2540-A686-BAFDF985124F}"/>
              </a:ext>
            </a:extLst>
          </p:cNvPr>
          <p:cNvGrpSpPr/>
          <p:nvPr/>
        </p:nvGrpSpPr>
        <p:grpSpPr>
          <a:xfrm>
            <a:off x="2016086" y="4701174"/>
            <a:ext cx="1198861" cy="1171784"/>
            <a:chOff x="2016086" y="4701174"/>
            <a:chExt cx="1198861" cy="1171784"/>
          </a:xfrm>
        </p:grpSpPr>
        <p:sp>
          <p:nvSpPr>
            <p:cNvPr id="41" name="Rounded Rectangle 40">
              <a:extLst>
                <a:ext uri="{FF2B5EF4-FFF2-40B4-BE49-F238E27FC236}">
                  <a16:creationId xmlns:a16="http://schemas.microsoft.com/office/drawing/2014/main" id="{9A404E0A-D7BC-474C-AF2C-87CD2C2E18C6}"/>
                </a:ext>
              </a:extLst>
            </p:cNvPr>
            <p:cNvSpPr/>
            <p:nvPr/>
          </p:nvSpPr>
          <p:spPr>
            <a:xfrm>
              <a:off x="2016086" y="4701174"/>
              <a:ext cx="575072" cy="567368"/>
            </a:xfrm>
            <a:prstGeom prst="roundRect">
              <a:avLst/>
            </a:prstGeom>
            <a:solidFill>
              <a:srgbClr val="00B05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en-US" sz="2000" b="1" dirty="0">
                  <a:solidFill>
                    <a:schemeClr val="bg1"/>
                  </a:solidFill>
                </a:rPr>
                <a:t>CA4</a:t>
              </a:r>
            </a:p>
          </p:txBody>
        </p:sp>
        <p:sp>
          <p:nvSpPr>
            <p:cNvPr id="42" name="Rounded Rectangle 41">
              <a:extLst>
                <a:ext uri="{FF2B5EF4-FFF2-40B4-BE49-F238E27FC236}">
                  <a16:creationId xmlns:a16="http://schemas.microsoft.com/office/drawing/2014/main" id="{7C331836-E7F4-A24A-BA6E-31459DBE26DC}"/>
                </a:ext>
              </a:extLst>
            </p:cNvPr>
            <p:cNvSpPr/>
            <p:nvPr/>
          </p:nvSpPr>
          <p:spPr>
            <a:xfrm>
              <a:off x="2016086" y="5305590"/>
              <a:ext cx="575072" cy="567368"/>
            </a:xfrm>
            <a:prstGeom prst="roundRect">
              <a:avLst/>
            </a:prstGeom>
            <a:solidFill>
              <a:srgbClr val="D883FF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en-US" sz="2000" b="1" dirty="0">
                  <a:solidFill>
                    <a:schemeClr val="bg1"/>
                  </a:solidFill>
                </a:rPr>
                <a:t>CA1</a:t>
              </a:r>
            </a:p>
          </p:txBody>
        </p:sp>
        <p:sp>
          <p:nvSpPr>
            <p:cNvPr id="43" name="Rounded Rectangle 42">
              <a:extLst>
                <a:ext uri="{FF2B5EF4-FFF2-40B4-BE49-F238E27FC236}">
                  <a16:creationId xmlns:a16="http://schemas.microsoft.com/office/drawing/2014/main" id="{9AB2CE92-48D9-0446-8970-DCB1DBE9E7AC}"/>
                </a:ext>
              </a:extLst>
            </p:cNvPr>
            <p:cNvSpPr/>
            <p:nvPr/>
          </p:nvSpPr>
          <p:spPr>
            <a:xfrm>
              <a:off x="2639875" y="5305590"/>
              <a:ext cx="575072" cy="567368"/>
            </a:xfrm>
            <a:prstGeom prst="roundRect">
              <a:avLst/>
            </a:prstGeom>
            <a:solidFill>
              <a:srgbClr val="989898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en-US" sz="2000" b="1" dirty="0">
                  <a:solidFill>
                    <a:schemeClr val="bg1"/>
                  </a:solidFill>
                </a:rPr>
                <a:t>CA2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954835745"/>
      </p:ext>
    </p:extLst>
  </p:cSld>
  <p:clrMapOvr>
    <a:masterClrMapping/>
  </p:clrMapOvr>
  <p:transition spd="med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D1E44B63-08E9-9849-9C1D-4AC221EE5012}"/>
              </a:ext>
            </a:extLst>
          </p:cNvPr>
          <p:cNvSpPr/>
          <p:nvPr/>
        </p:nvSpPr>
        <p:spPr>
          <a:xfrm>
            <a:off x="3934666" y="2055145"/>
            <a:ext cx="6899161" cy="3854153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72000" rtlCol="0" anchor="ctr"/>
          <a:lstStyle/>
          <a:p>
            <a:pPr algn="ctr"/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FD2B90B-CADD-B443-8241-F28F6BD6FE58}"/>
              </a:ext>
            </a:extLst>
          </p:cNvPr>
          <p:cNvSpPr txBox="1"/>
          <p:nvPr/>
        </p:nvSpPr>
        <p:spPr>
          <a:xfrm>
            <a:off x="10315316" y="5289673"/>
            <a:ext cx="399292" cy="461665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/>
              <a:t>N</a:t>
            </a:r>
          </a:p>
        </p:txBody>
      </p:sp>
      <p:sp>
        <p:nvSpPr>
          <p:cNvPr id="6" name="Rectangle 28">
            <a:extLst>
              <a:ext uri="{FF2B5EF4-FFF2-40B4-BE49-F238E27FC236}">
                <a16:creationId xmlns:a16="http://schemas.microsoft.com/office/drawing/2014/main" id="{F83AD13B-686A-7441-AF80-1AAF66037A2E}"/>
              </a:ext>
            </a:extLst>
          </p:cNvPr>
          <p:cNvSpPr/>
          <p:nvPr/>
        </p:nvSpPr>
        <p:spPr>
          <a:xfrm>
            <a:off x="1956378" y="1921239"/>
            <a:ext cx="8943280" cy="4084819"/>
          </a:xfrm>
          <a:prstGeom prst="rect">
            <a:avLst/>
          </a:prstGeom>
          <a:ln w="12700">
            <a:solidFill>
              <a:schemeClr val="tx1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7" name="Title 4">
            <a:extLst>
              <a:ext uri="{FF2B5EF4-FFF2-40B4-BE49-F238E27FC236}">
                <a16:creationId xmlns:a16="http://schemas.microsoft.com/office/drawing/2014/main" id="{5FBE3801-AF81-B14D-A087-3503F478758D}"/>
              </a:ext>
            </a:extLst>
          </p:cNvPr>
          <p:cNvSpPr txBox="1">
            <a:spLocks/>
          </p:cNvSpPr>
          <p:nvPr/>
        </p:nvSpPr>
        <p:spPr>
          <a:xfrm>
            <a:off x="990600" y="517525"/>
            <a:ext cx="10515600" cy="13255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anchor="ctr">
            <a:normAutofit/>
          </a:bodyPr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9pPr>
          </a:lstStyle>
          <a:p>
            <a:pPr hangingPunct="1"/>
            <a:r>
              <a:rPr lang="en-US" sz="3600" dirty="0"/>
              <a:t>Diagram 6</a:t>
            </a:r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998C07DC-735B-A945-8997-3037A20EC219}"/>
              </a:ext>
            </a:extLst>
          </p:cNvPr>
          <p:cNvSpPr/>
          <p:nvPr/>
        </p:nvSpPr>
        <p:spPr>
          <a:xfrm>
            <a:off x="8287712" y="3485233"/>
            <a:ext cx="571412" cy="563758"/>
          </a:xfrm>
          <a:prstGeom prst="roundRect">
            <a:avLst/>
          </a:prstGeom>
          <a:solidFill>
            <a:srgbClr val="00B050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O4</a:t>
            </a:r>
          </a:p>
        </p:txBody>
      </p: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AC002763-9F76-A64C-A739-80B76A939AAB}"/>
              </a:ext>
            </a:extLst>
          </p:cNvPr>
          <p:cNvCxnSpPr>
            <a:cxnSpLocks/>
            <a:stCxn id="41" idx="4"/>
          </p:cNvCxnSpPr>
          <p:nvPr/>
        </p:nvCxnSpPr>
        <p:spPr>
          <a:xfrm>
            <a:off x="8480431" y="4123504"/>
            <a:ext cx="0" cy="167725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accent1"/>
            </a:solidFill>
            <a:prstDash val="solid"/>
            <a:tailEnd type="none"/>
          </a:ln>
          <a:effectLst/>
        </p:spPr>
      </p:cxnSp>
      <p:sp>
        <p:nvSpPr>
          <p:cNvPr id="38" name="Oval 37">
            <a:extLst>
              <a:ext uri="{FF2B5EF4-FFF2-40B4-BE49-F238E27FC236}">
                <a16:creationId xmlns:a16="http://schemas.microsoft.com/office/drawing/2014/main" id="{B8B60390-8073-1E4A-96A3-9C4B8A6CCE96}"/>
              </a:ext>
            </a:extLst>
          </p:cNvPr>
          <p:cNvSpPr/>
          <p:nvPr/>
        </p:nvSpPr>
        <p:spPr>
          <a:xfrm>
            <a:off x="5031536" y="4190987"/>
            <a:ext cx="3554159" cy="307828"/>
          </a:xfrm>
          <a:prstGeom prst="ellipse">
            <a:avLst/>
          </a:prstGeom>
          <a:noFill/>
          <a:ln w="38100">
            <a:solidFill>
              <a:srgbClr val="4372C4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rgbClr val="0070C0"/>
                </a:solidFill>
              </a:rPr>
              <a:t>C1</a:t>
            </a:r>
          </a:p>
        </p:txBody>
      </p:sp>
      <p:sp>
        <p:nvSpPr>
          <p:cNvPr id="39" name="Folded Corner 38">
            <a:extLst>
              <a:ext uri="{FF2B5EF4-FFF2-40B4-BE49-F238E27FC236}">
                <a16:creationId xmlns:a16="http://schemas.microsoft.com/office/drawing/2014/main" id="{42CBD7E4-ED60-0842-A4BB-D12BDDE75BD9}"/>
              </a:ext>
            </a:extLst>
          </p:cNvPr>
          <p:cNvSpPr/>
          <p:nvPr/>
        </p:nvSpPr>
        <p:spPr>
          <a:xfrm>
            <a:off x="6041150" y="5480717"/>
            <a:ext cx="767465" cy="307829"/>
          </a:xfrm>
          <a:prstGeom prst="foldedCorner">
            <a:avLst/>
          </a:prstGeom>
          <a:solidFill>
            <a:srgbClr val="4271C2"/>
          </a:solidFill>
          <a:ln w="19050" cap="flat" cmpd="sng" algn="ctr">
            <a:solidFill>
              <a:schemeClr val="tx1"/>
            </a:solidFill>
            <a:prstDash val="solid"/>
          </a:ln>
          <a:effectLst/>
        </p:spPr>
        <p:txBody>
          <a:bodyPr lIns="36000" rIns="36000" bIns="72000" rtlCol="0" anchor="ctr"/>
          <a:lstStyle/>
          <a:p>
            <a:pPr algn="ctr" defTabSz="457200" hangingPunct="1"/>
            <a:r>
              <a:rPr lang="en-US" b="1" baseline="-25000" dirty="0">
                <a:solidFill>
                  <a:schemeClr val="bg1"/>
                </a:solidFill>
                <a:latin typeface="Arial"/>
              </a:rPr>
              <a:t>CC1</a:t>
            </a:r>
          </a:p>
        </p:txBody>
      </p:sp>
      <p:cxnSp>
        <p:nvCxnSpPr>
          <p:cNvPr id="40" name="Elbow Connector 39">
            <a:extLst>
              <a:ext uri="{FF2B5EF4-FFF2-40B4-BE49-F238E27FC236}">
                <a16:creationId xmlns:a16="http://schemas.microsoft.com/office/drawing/2014/main" id="{8936142B-7816-7E48-A171-E104A0E3B4AC}"/>
              </a:ext>
            </a:extLst>
          </p:cNvPr>
          <p:cNvCxnSpPr>
            <a:cxnSpLocks/>
            <a:endCxn id="54" idx="6"/>
          </p:cNvCxnSpPr>
          <p:nvPr/>
        </p:nvCxnSpPr>
        <p:spPr>
          <a:xfrm rot="16200000" flipH="1">
            <a:off x="5165640" y="4840122"/>
            <a:ext cx="1180898" cy="408119"/>
          </a:xfrm>
          <a:prstGeom prst="bentConnector2">
            <a:avLst/>
          </a:prstGeom>
          <a:ln w="28575">
            <a:solidFill>
              <a:srgbClr val="4271C2"/>
            </a:solidFill>
            <a:prstDash val="sysDot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4931E261-2DDD-984E-9756-5304B1982979}"/>
              </a:ext>
            </a:extLst>
          </p:cNvPr>
          <p:cNvCxnSpPr>
            <a:cxnSpLocks/>
            <a:stCxn id="50" idx="4"/>
          </p:cNvCxnSpPr>
          <p:nvPr/>
        </p:nvCxnSpPr>
        <p:spPr>
          <a:xfrm>
            <a:off x="5399721" y="3229749"/>
            <a:ext cx="1" cy="1035948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accent1"/>
            </a:solidFill>
            <a:prstDash val="solid"/>
            <a:tailEnd type="none"/>
          </a:ln>
          <a:effectLst/>
        </p:spPr>
      </p:cxnSp>
      <p:sp>
        <p:nvSpPr>
          <p:cNvPr id="27" name="Document 26">
            <a:extLst>
              <a:ext uri="{FF2B5EF4-FFF2-40B4-BE49-F238E27FC236}">
                <a16:creationId xmlns:a16="http://schemas.microsoft.com/office/drawing/2014/main" id="{C172B1EF-3565-5349-A8C1-9D352C34B659}"/>
              </a:ext>
            </a:extLst>
          </p:cNvPr>
          <p:cNvSpPr/>
          <p:nvPr/>
        </p:nvSpPr>
        <p:spPr>
          <a:xfrm>
            <a:off x="4679003" y="3009330"/>
            <a:ext cx="547666" cy="433746"/>
          </a:xfrm>
          <a:prstGeom prst="flowChartDocument">
            <a:avLst/>
          </a:prstGeom>
          <a:solidFill>
            <a:schemeClr val="accent1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L1</a:t>
            </a:r>
            <a:endParaRPr lang="en-US" sz="2400" b="1" baseline="-25000" dirty="0">
              <a:solidFill>
                <a:schemeClr val="bg1"/>
              </a:solidFill>
            </a:endParaRP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12499926-78B4-1F45-983A-6614EEF1466D}"/>
              </a:ext>
            </a:extLst>
          </p:cNvPr>
          <p:cNvSpPr/>
          <p:nvPr/>
        </p:nvSpPr>
        <p:spPr>
          <a:xfrm>
            <a:off x="4681014" y="2176582"/>
            <a:ext cx="556661" cy="529115"/>
          </a:xfrm>
          <a:prstGeom prst="roundRect">
            <a:avLst/>
          </a:prstGeom>
          <a:solidFill>
            <a:srgbClr val="4271C2"/>
          </a:solidFill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  <a:ea typeface="Arial" charset="0"/>
                <a:cs typeface="Arial" charset="0"/>
              </a:rPr>
              <a:t>S5</a:t>
            </a:r>
          </a:p>
        </p:txBody>
      </p:sp>
      <p:sp>
        <p:nvSpPr>
          <p:cNvPr id="30" name="Rounded Rectangle 29">
            <a:extLst>
              <a:ext uri="{FF2B5EF4-FFF2-40B4-BE49-F238E27FC236}">
                <a16:creationId xmlns:a16="http://schemas.microsoft.com/office/drawing/2014/main" id="{B839953B-6034-BC47-96F6-11C0F912DA31}"/>
              </a:ext>
            </a:extLst>
          </p:cNvPr>
          <p:cNvSpPr/>
          <p:nvPr/>
        </p:nvSpPr>
        <p:spPr>
          <a:xfrm>
            <a:off x="2020258" y="2607576"/>
            <a:ext cx="575072" cy="567368"/>
          </a:xfrm>
          <a:prstGeom prst="roundRect">
            <a:avLst/>
          </a:prstGeom>
          <a:solidFill>
            <a:srgbClr val="D883FF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chemeClr val="bg1"/>
                </a:solidFill>
              </a:rPr>
              <a:t>A1</a:t>
            </a:r>
          </a:p>
        </p:txBody>
      </p:sp>
      <p:cxnSp>
        <p:nvCxnSpPr>
          <p:cNvPr id="31" name="Elbow Connector 30">
            <a:extLst>
              <a:ext uri="{FF2B5EF4-FFF2-40B4-BE49-F238E27FC236}">
                <a16:creationId xmlns:a16="http://schemas.microsoft.com/office/drawing/2014/main" id="{C6F5E523-ADCA-B843-B36D-E842884FCCE6}"/>
              </a:ext>
            </a:extLst>
          </p:cNvPr>
          <p:cNvCxnSpPr>
            <a:cxnSpLocks/>
            <a:stCxn id="52" idx="4"/>
            <a:endCxn id="38" idx="2"/>
          </p:cNvCxnSpPr>
          <p:nvPr/>
        </p:nvCxnSpPr>
        <p:spPr>
          <a:xfrm rot="16200000" flipH="1">
            <a:off x="3123266" y="2436631"/>
            <a:ext cx="1090006" cy="2726534"/>
          </a:xfrm>
          <a:prstGeom prst="bentConnector2">
            <a:avLst/>
          </a:prstGeom>
          <a:solidFill>
            <a:schemeClr val="accent1"/>
          </a:solidFill>
          <a:ln w="38100" cap="flat" cmpd="sng" algn="ctr">
            <a:solidFill>
              <a:schemeClr val="accent1"/>
            </a:solidFill>
            <a:prstDash val="solid"/>
            <a:tailEnd type="none"/>
          </a:ln>
          <a:effectLst/>
        </p:spPr>
      </p:cxnSp>
      <p:sp>
        <p:nvSpPr>
          <p:cNvPr id="42" name="Folded Corner 41">
            <a:extLst>
              <a:ext uri="{FF2B5EF4-FFF2-40B4-BE49-F238E27FC236}">
                <a16:creationId xmlns:a16="http://schemas.microsoft.com/office/drawing/2014/main" id="{88240A06-0D0B-6344-956A-F1B921A7A7EA}"/>
              </a:ext>
            </a:extLst>
          </p:cNvPr>
          <p:cNvSpPr/>
          <p:nvPr/>
        </p:nvSpPr>
        <p:spPr>
          <a:xfrm>
            <a:off x="9895717" y="3612018"/>
            <a:ext cx="767465" cy="307829"/>
          </a:xfrm>
          <a:prstGeom prst="foldedCorner">
            <a:avLst/>
          </a:prstGeom>
          <a:solidFill>
            <a:srgbClr val="00B050"/>
          </a:solidFill>
          <a:ln w="19050" cap="flat" cmpd="sng" algn="ctr">
            <a:solidFill>
              <a:schemeClr val="tx1"/>
            </a:solidFill>
            <a:prstDash val="solid"/>
          </a:ln>
          <a:effectLst/>
        </p:spPr>
        <p:txBody>
          <a:bodyPr lIns="36000" rIns="36000" bIns="72000" rtlCol="0" anchor="ctr"/>
          <a:lstStyle/>
          <a:p>
            <a:pPr algn="ctr" defTabSz="457200" hangingPunct="1"/>
            <a:r>
              <a:rPr lang="en-US" b="1" baseline="-25000" dirty="0">
                <a:solidFill>
                  <a:schemeClr val="bg1"/>
                </a:solidFill>
                <a:latin typeface="Arial"/>
              </a:rPr>
              <a:t>NC4</a:t>
            </a:r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D16814E7-F9CD-CD4C-9477-2466B0634546}"/>
              </a:ext>
            </a:extLst>
          </p:cNvPr>
          <p:cNvSpPr/>
          <p:nvPr/>
        </p:nvSpPr>
        <p:spPr>
          <a:xfrm>
            <a:off x="5104864" y="2600469"/>
            <a:ext cx="559591" cy="554570"/>
          </a:xfrm>
          <a:prstGeom prst="roundRect">
            <a:avLst/>
          </a:prstGeom>
          <a:solidFill>
            <a:srgbClr val="D883FF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P1</a:t>
            </a:r>
          </a:p>
        </p:txBody>
      </p:sp>
      <p:sp>
        <p:nvSpPr>
          <p:cNvPr id="34" name="Triangle 33">
            <a:extLst>
              <a:ext uri="{FF2B5EF4-FFF2-40B4-BE49-F238E27FC236}">
                <a16:creationId xmlns:a16="http://schemas.microsoft.com/office/drawing/2014/main" id="{E7C536E0-BD05-7B45-B556-1FAA79FD4CDC}"/>
              </a:ext>
            </a:extLst>
          </p:cNvPr>
          <p:cNvSpPr/>
          <p:nvPr/>
        </p:nvSpPr>
        <p:spPr>
          <a:xfrm>
            <a:off x="6043727" y="5089428"/>
            <a:ext cx="389693" cy="355340"/>
          </a:xfrm>
          <a:prstGeom prst="triangle">
            <a:avLst/>
          </a:prstGeom>
          <a:solidFill>
            <a:srgbClr val="D883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10800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R1</a:t>
            </a:r>
          </a:p>
        </p:txBody>
      </p:sp>
      <p:sp>
        <p:nvSpPr>
          <p:cNvPr id="43" name="Triangle 42">
            <a:extLst>
              <a:ext uri="{FF2B5EF4-FFF2-40B4-BE49-F238E27FC236}">
                <a16:creationId xmlns:a16="http://schemas.microsoft.com/office/drawing/2014/main" id="{E487D27A-0045-B743-95E8-249F5CDE842A}"/>
              </a:ext>
            </a:extLst>
          </p:cNvPr>
          <p:cNvSpPr/>
          <p:nvPr/>
        </p:nvSpPr>
        <p:spPr>
          <a:xfrm>
            <a:off x="6432043" y="5089428"/>
            <a:ext cx="389693" cy="355340"/>
          </a:xfrm>
          <a:prstGeom prst="triangle">
            <a:avLst/>
          </a:prstGeom>
          <a:solidFill>
            <a:srgbClr val="989898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10800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R2</a:t>
            </a:r>
          </a:p>
        </p:txBody>
      </p: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161AF1E8-0E98-514A-92CA-3230FB2C034D}"/>
              </a:ext>
            </a:extLst>
          </p:cNvPr>
          <p:cNvCxnSpPr>
            <a:cxnSpLocks/>
            <a:stCxn id="33" idx="6"/>
            <a:endCxn id="35" idx="2"/>
          </p:cNvCxnSpPr>
          <p:nvPr/>
        </p:nvCxnSpPr>
        <p:spPr>
          <a:xfrm>
            <a:off x="8944674" y="3768130"/>
            <a:ext cx="880620" cy="2049"/>
          </a:xfrm>
          <a:prstGeom prst="line">
            <a:avLst/>
          </a:prstGeom>
          <a:ln w="28575">
            <a:solidFill>
              <a:srgbClr val="00B050"/>
            </a:solidFill>
            <a:prstDash val="sysDot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Oval 32">
            <a:extLst>
              <a:ext uri="{FF2B5EF4-FFF2-40B4-BE49-F238E27FC236}">
                <a16:creationId xmlns:a16="http://schemas.microsoft.com/office/drawing/2014/main" id="{3632C9D6-0F5F-5D45-9266-D7BA9735BE63}"/>
              </a:ext>
            </a:extLst>
          </p:cNvPr>
          <p:cNvSpPr/>
          <p:nvPr/>
        </p:nvSpPr>
        <p:spPr>
          <a:xfrm rot="10800000" flipH="1" flipV="1">
            <a:off x="8782673" y="3687129"/>
            <a:ext cx="162001" cy="162001"/>
          </a:xfrm>
          <a:prstGeom prst="ellipse">
            <a:avLst/>
          </a:prstGeom>
          <a:solidFill>
            <a:srgbClr val="00B050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0</a:t>
            </a:r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20EC0EEC-8F27-9C4F-853A-645FC40B72EA}"/>
              </a:ext>
            </a:extLst>
          </p:cNvPr>
          <p:cNvSpPr/>
          <p:nvPr/>
        </p:nvSpPr>
        <p:spPr>
          <a:xfrm rot="10800000" flipH="1" flipV="1">
            <a:off x="9825294" y="3689178"/>
            <a:ext cx="162001" cy="162001"/>
          </a:xfrm>
          <a:prstGeom prst="ellipse">
            <a:avLst/>
          </a:prstGeom>
          <a:solidFill>
            <a:srgbClr val="00B050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0</a:t>
            </a:r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27087035-A6FC-AC4B-843A-7D26CD905577}"/>
              </a:ext>
            </a:extLst>
          </p:cNvPr>
          <p:cNvSpPr/>
          <p:nvPr/>
        </p:nvSpPr>
        <p:spPr>
          <a:xfrm rot="10800000" flipH="1" flipV="1">
            <a:off x="8399430" y="3961503"/>
            <a:ext cx="162001" cy="162001"/>
          </a:xfrm>
          <a:prstGeom prst="ellipse">
            <a:avLst/>
          </a:prstGeom>
          <a:solidFill>
            <a:schemeClr val="accent1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id="{92B7A3A2-6007-E44F-A13D-A22E9EF1A0EE}"/>
              </a:ext>
            </a:extLst>
          </p:cNvPr>
          <p:cNvSpPr/>
          <p:nvPr/>
        </p:nvSpPr>
        <p:spPr>
          <a:xfrm rot="10800000" flipV="1">
            <a:off x="5318721" y="3067748"/>
            <a:ext cx="162001" cy="162001"/>
          </a:xfrm>
          <a:prstGeom prst="ellipse">
            <a:avLst/>
          </a:prstGeom>
          <a:solidFill>
            <a:schemeClr val="accent1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52" name="Oval 51">
            <a:extLst>
              <a:ext uri="{FF2B5EF4-FFF2-40B4-BE49-F238E27FC236}">
                <a16:creationId xmlns:a16="http://schemas.microsoft.com/office/drawing/2014/main" id="{9ADBD098-5C17-3D45-AB84-88501142F888}"/>
              </a:ext>
            </a:extLst>
          </p:cNvPr>
          <p:cNvSpPr/>
          <p:nvPr/>
        </p:nvSpPr>
        <p:spPr>
          <a:xfrm rot="10800000" flipV="1">
            <a:off x="2224002" y="3092894"/>
            <a:ext cx="162001" cy="162001"/>
          </a:xfrm>
          <a:prstGeom prst="ellipse">
            <a:avLst/>
          </a:prstGeom>
          <a:solidFill>
            <a:schemeClr val="accent1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54" name="Oval 53">
            <a:extLst>
              <a:ext uri="{FF2B5EF4-FFF2-40B4-BE49-F238E27FC236}">
                <a16:creationId xmlns:a16="http://schemas.microsoft.com/office/drawing/2014/main" id="{9FDC5406-57B0-B74E-B95A-F7B68E099F8F}"/>
              </a:ext>
            </a:extLst>
          </p:cNvPr>
          <p:cNvSpPr/>
          <p:nvPr/>
        </p:nvSpPr>
        <p:spPr>
          <a:xfrm rot="10800000" flipV="1">
            <a:off x="5960149" y="5553630"/>
            <a:ext cx="162001" cy="162001"/>
          </a:xfrm>
          <a:prstGeom prst="ellipse">
            <a:avLst/>
          </a:prstGeom>
          <a:solidFill>
            <a:schemeClr val="accent1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37" name="Triangle 36">
            <a:extLst>
              <a:ext uri="{FF2B5EF4-FFF2-40B4-BE49-F238E27FC236}">
                <a16:creationId xmlns:a16="http://schemas.microsoft.com/office/drawing/2014/main" id="{C00F2CFD-914E-F449-ABEE-15656D13812E}"/>
              </a:ext>
            </a:extLst>
          </p:cNvPr>
          <p:cNvSpPr/>
          <p:nvPr/>
        </p:nvSpPr>
        <p:spPr>
          <a:xfrm>
            <a:off x="10292063" y="3223078"/>
            <a:ext cx="389693" cy="355340"/>
          </a:xfrm>
          <a:prstGeom prst="triangle">
            <a:avLst/>
          </a:prstGeom>
          <a:solidFill>
            <a:srgbClr val="00B05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10800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R4</a:t>
            </a:r>
          </a:p>
        </p:txBody>
      </p:sp>
      <p:sp>
        <p:nvSpPr>
          <p:cNvPr id="44" name="Triangle 43">
            <a:extLst>
              <a:ext uri="{FF2B5EF4-FFF2-40B4-BE49-F238E27FC236}">
                <a16:creationId xmlns:a16="http://schemas.microsoft.com/office/drawing/2014/main" id="{051116AB-D605-C041-961F-78B5DDBB67AB}"/>
              </a:ext>
            </a:extLst>
          </p:cNvPr>
          <p:cNvSpPr/>
          <p:nvPr/>
        </p:nvSpPr>
        <p:spPr>
          <a:xfrm>
            <a:off x="9871010" y="3223078"/>
            <a:ext cx="389693" cy="355340"/>
          </a:xfrm>
          <a:prstGeom prst="triangle">
            <a:avLst/>
          </a:prstGeom>
          <a:solidFill>
            <a:srgbClr val="D883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10800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R1</a:t>
            </a:r>
          </a:p>
        </p:txBody>
      </p:sp>
      <p:grpSp>
        <p:nvGrpSpPr>
          <p:cNvPr id="45" name="Group 44">
            <a:extLst>
              <a:ext uri="{FF2B5EF4-FFF2-40B4-BE49-F238E27FC236}">
                <a16:creationId xmlns:a16="http://schemas.microsoft.com/office/drawing/2014/main" id="{3AFD506E-D0FE-DF4F-9B2E-7F52F3D7937E}"/>
              </a:ext>
            </a:extLst>
          </p:cNvPr>
          <p:cNvGrpSpPr/>
          <p:nvPr/>
        </p:nvGrpSpPr>
        <p:grpSpPr>
          <a:xfrm>
            <a:off x="2016086" y="4701174"/>
            <a:ext cx="1198861" cy="1171784"/>
            <a:chOff x="2016086" y="4701174"/>
            <a:chExt cx="1198861" cy="1171784"/>
          </a:xfrm>
        </p:grpSpPr>
        <p:sp>
          <p:nvSpPr>
            <p:cNvPr id="46" name="Rounded Rectangle 45">
              <a:extLst>
                <a:ext uri="{FF2B5EF4-FFF2-40B4-BE49-F238E27FC236}">
                  <a16:creationId xmlns:a16="http://schemas.microsoft.com/office/drawing/2014/main" id="{4A26CD4D-A03A-CE45-8F14-114291D9A2F1}"/>
                </a:ext>
              </a:extLst>
            </p:cNvPr>
            <p:cNvSpPr/>
            <p:nvPr/>
          </p:nvSpPr>
          <p:spPr>
            <a:xfrm>
              <a:off x="2016086" y="4701174"/>
              <a:ext cx="575072" cy="567368"/>
            </a:xfrm>
            <a:prstGeom prst="roundRect">
              <a:avLst/>
            </a:prstGeom>
            <a:solidFill>
              <a:srgbClr val="00B05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en-US" sz="2000" b="1" dirty="0">
                  <a:solidFill>
                    <a:schemeClr val="bg1"/>
                  </a:solidFill>
                </a:rPr>
                <a:t>CA4</a:t>
              </a:r>
            </a:p>
          </p:txBody>
        </p:sp>
        <p:sp>
          <p:nvSpPr>
            <p:cNvPr id="47" name="Rounded Rectangle 46">
              <a:extLst>
                <a:ext uri="{FF2B5EF4-FFF2-40B4-BE49-F238E27FC236}">
                  <a16:creationId xmlns:a16="http://schemas.microsoft.com/office/drawing/2014/main" id="{19D6AD80-4F66-3B47-9A25-760077E2C15E}"/>
                </a:ext>
              </a:extLst>
            </p:cNvPr>
            <p:cNvSpPr/>
            <p:nvPr/>
          </p:nvSpPr>
          <p:spPr>
            <a:xfrm>
              <a:off x="2016086" y="5305590"/>
              <a:ext cx="575072" cy="567368"/>
            </a:xfrm>
            <a:prstGeom prst="roundRect">
              <a:avLst/>
            </a:prstGeom>
            <a:solidFill>
              <a:srgbClr val="D883FF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en-US" sz="2000" b="1" dirty="0">
                  <a:solidFill>
                    <a:schemeClr val="bg1"/>
                  </a:solidFill>
                </a:rPr>
                <a:t>CA1</a:t>
              </a:r>
            </a:p>
          </p:txBody>
        </p:sp>
        <p:sp>
          <p:nvSpPr>
            <p:cNvPr id="48" name="Rounded Rectangle 47">
              <a:extLst>
                <a:ext uri="{FF2B5EF4-FFF2-40B4-BE49-F238E27FC236}">
                  <a16:creationId xmlns:a16="http://schemas.microsoft.com/office/drawing/2014/main" id="{11D28E57-D92F-7948-A0EC-900F9FCC8F3D}"/>
                </a:ext>
              </a:extLst>
            </p:cNvPr>
            <p:cNvSpPr/>
            <p:nvPr/>
          </p:nvSpPr>
          <p:spPr>
            <a:xfrm>
              <a:off x="2639875" y="5305590"/>
              <a:ext cx="575072" cy="567368"/>
            </a:xfrm>
            <a:prstGeom prst="roundRect">
              <a:avLst/>
            </a:prstGeom>
            <a:solidFill>
              <a:srgbClr val="989898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en-US" sz="2000" b="1" dirty="0">
                  <a:solidFill>
                    <a:schemeClr val="bg1"/>
                  </a:solidFill>
                </a:rPr>
                <a:t>CA2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067059069"/>
      </p:ext>
    </p:extLst>
  </p:cSld>
  <p:clrMapOvr>
    <a:masterClrMapping/>
  </p:clrMapOvr>
  <p:transition spd="med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D1E44B63-08E9-9849-9C1D-4AC221EE5012}"/>
              </a:ext>
            </a:extLst>
          </p:cNvPr>
          <p:cNvSpPr/>
          <p:nvPr/>
        </p:nvSpPr>
        <p:spPr>
          <a:xfrm>
            <a:off x="3934666" y="2055145"/>
            <a:ext cx="6899161" cy="3854153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72000" rtlCol="0" anchor="ctr"/>
          <a:lstStyle/>
          <a:p>
            <a:pPr algn="ctr"/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FD2B90B-CADD-B443-8241-F28F6BD6FE58}"/>
              </a:ext>
            </a:extLst>
          </p:cNvPr>
          <p:cNvSpPr txBox="1"/>
          <p:nvPr/>
        </p:nvSpPr>
        <p:spPr>
          <a:xfrm>
            <a:off x="10315316" y="5289673"/>
            <a:ext cx="399292" cy="461665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/>
              <a:t>N</a:t>
            </a:r>
          </a:p>
        </p:txBody>
      </p:sp>
      <p:sp>
        <p:nvSpPr>
          <p:cNvPr id="6" name="Rectangle 28">
            <a:extLst>
              <a:ext uri="{FF2B5EF4-FFF2-40B4-BE49-F238E27FC236}">
                <a16:creationId xmlns:a16="http://schemas.microsoft.com/office/drawing/2014/main" id="{F83AD13B-686A-7441-AF80-1AAF66037A2E}"/>
              </a:ext>
            </a:extLst>
          </p:cNvPr>
          <p:cNvSpPr/>
          <p:nvPr/>
        </p:nvSpPr>
        <p:spPr>
          <a:xfrm>
            <a:off x="1956378" y="1921239"/>
            <a:ext cx="8943280" cy="4084819"/>
          </a:xfrm>
          <a:prstGeom prst="rect">
            <a:avLst/>
          </a:prstGeom>
          <a:ln w="12700">
            <a:solidFill>
              <a:schemeClr val="tx1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7" name="Title 4">
            <a:extLst>
              <a:ext uri="{FF2B5EF4-FFF2-40B4-BE49-F238E27FC236}">
                <a16:creationId xmlns:a16="http://schemas.microsoft.com/office/drawing/2014/main" id="{5FBE3801-AF81-B14D-A087-3503F478758D}"/>
              </a:ext>
            </a:extLst>
          </p:cNvPr>
          <p:cNvSpPr txBox="1">
            <a:spLocks/>
          </p:cNvSpPr>
          <p:nvPr/>
        </p:nvSpPr>
        <p:spPr>
          <a:xfrm>
            <a:off x="990600" y="517525"/>
            <a:ext cx="10515600" cy="13255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anchor="ctr">
            <a:normAutofit/>
          </a:bodyPr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9pPr>
          </a:lstStyle>
          <a:p>
            <a:pPr hangingPunct="1"/>
            <a:r>
              <a:rPr lang="en-US" sz="3600" dirty="0"/>
              <a:t>Diagram 7</a:t>
            </a:r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998C07DC-735B-A945-8997-3037A20EC219}"/>
              </a:ext>
            </a:extLst>
          </p:cNvPr>
          <p:cNvSpPr/>
          <p:nvPr/>
        </p:nvSpPr>
        <p:spPr>
          <a:xfrm>
            <a:off x="8287712" y="3485233"/>
            <a:ext cx="571412" cy="563758"/>
          </a:xfrm>
          <a:prstGeom prst="roundRect">
            <a:avLst/>
          </a:prstGeom>
          <a:solidFill>
            <a:srgbClr val="00B050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O4</a:t>
            </a:r>
          </a:p>
        </p:txBody>
      </p: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AC002763-9F76-A64C-A739-80B76A939AAB}"/>
              </a:ext>
            </a:extLst>
          </p:cNvPr>
          <p:cNvCxnSpPr>
            <a:cxnSpLocks/>
            <a:stCxn id="52" idx="4"/>
          </p:cNvCxnSpPr>
          <p:nvPr/>
        </p:nvCxnSpPr>
        <p:spPr>
          <a:xfrm>
            <a:off x="8480431" y="4123504"/>
            <a:ext cx="0" cy="167725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accent1"/>
            </a:solidFill>
            <a:prstDash val="solid"/>
            <a:tailEnd type="none"/>
          </a:ln>
          <a:effectLst/>
        </p:spPr>
      </p:cxnSp>
      <p:sp>
        <p:nvSpPr>
          <p:cNvPr id="38" name="Oval 37">
            <a:extLst>
              <a:ext uri="{FF2B5EF4-FFF2-40B4-BE49-F238E27FC236}">
                <a16:creationId xmlns:a16="http://schemas.microsoft.com/office/drawing/2014/main" id="{B8B60390-8073-1E4A-96A3-9C4B8A6CCE96}"/>
              </a:ext>
            </a:extLst>
          </p:cNvPr>
          <p:cNvSpPr/>
          <p:nvPr/>
        </p:nvSpPr>
        <p:spPr>
          <a:xfrm>
            <a:off x="5031536" y="4190987"/>
            <a:ext cx="3554159" cy="307828"/>
          </a:xfrm>
          <a:prstGeom prst="ellipse">
            <a:avLst/>
          </a:prstGeom>
          <a:noFill/>
          <a:ln w="38100">
            <a:solidFill>
              <a:srgbClr val="4372C4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rgbClr val="0070C0"/>
                </a:solidFill>
              </a:rPr>
              <a:t>C1</a:t>
            </a:r>
          </a:p>
        </p:txBody>
      </p:sp>
      <p:sp>
        <p:nvSpPr>
          <p:cNvPr id="39" name="Folded Corner 38">
            <a:extLst>
              <a:ext uri="{FF2B5EF4-FFF2-40B4-BE49-F238E27FC236}">
                <a16:creationId xmlns:a16="http://schemas.microsoft.com/office/drawing/2014/main" id="{42CBD7E4-ED60-0842-A4BB-D12BDDE75BD9}"/>
              </a:ext>
            </a:extLst>
          </p:cNvPr>
          <p:cNvSpPr/>
          <p:nvPr/>
        </p:nvSpPr>
        <p:spPr>
          <a:xfrm>
            <a:off x="6041150" y="5480717"/>
            <a:ext cx="767465" cy="307829"/>
          </a:xfrm>
          <a:prstGeom prst="foldedCorner">
            <a:avLst/>
          </a:prstGeom>
          <a:solidFill>
            <a:srgbClr val="4271C2"/>
          </a:solidFill>
          <a:ln w="19050" cap="flat" cmpd="sng" algn="ctr">
            <a:solidFill>
              <a:schemeClr val="tx1"/>
            </a:solidFill>
            <a:prstDash val="solid"/>
          </a:ln>
          <a:effectLst/>
        </p:spPr>
        <p:txBody>
          <a:bodyPr lIns="36000" rIns="36000" bIns="72000" rtlCol="0" anchor="ctr"/>
          <a:lstStyle/>
          <a:p>
            <a:pPr algn="ctr" defTabSz="457200" hangingPunct="1"/>
            <a:r>
              <a:rPr lang="en-US" b="1" baseline="-25000" dirty="0">
                <a:solidFill>
                  <a:schemeClr val="bg1"/>
                </a:solidFill>
                <a:latin typeface="Arial"/>
              </a:rPr>
              <a:t>CC1</a:t>
            </a:r>
          </a:p>
        </p:txBody>
      </p:sp>
      <p:cxnSp>
        <p:nvCxnSpPr>
          <p:cNvPr id="40" name="Elbow Connector 39">
            <a:extLst>
              <a:ext uri="{FF2B5EF4-FFF2-40B4-BE49-F238E27FC236}">
                <a16:creationId xmlns:a16="http://schemas.microsoft.com/office/drawing/2014/main" id="{8936142B-7816-7E48-A171-E104A0E3B4AC}"/>
              </a:ext>
            </a:extLst>
          </p:cNvPr>
          <p:cNvCxnSpPr>
            <a:cxnSpLocks/>
            <a:endCxn id="57" idx="6"/>
          </p:cNvCxnSpPr>
          <p:nvPr/>
        </p:nvCxnSpPr>
        <p:spPr>
          <a:xfrm rot="16200000" flipH="1">
            <a:off x="5165641" y="4840123"/>
            <a:ext cx="1180898" cy="408117"/>
          </a:xfrm>
          <a:prstGeom prst="bentConnector2">
            <a:avLst/>
          </a:prstGeom>
          <a:ln w="28575">
            <a:solidFill>
              <a:srgbClr val="4271C2"/>
            </a:solidFill>
            <a:prstDash val="sysDot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4931E261-2DDD-984E-9756-5304B1982979}"/>
              </a:ext>
            </a:extLst>
          </p:cNvPr>
          <p:cNvCxnSpPr>
            <a:cxnSpLocks/>
            <a:stCxn id="53" idx="4"/>
          </p:cNvCxnSpPr>
          <p:nvPr/>
        </p:nvCxnSpPr>
        <p:spPr>
          <a:xfrm>
            <a:off x="5399721" y="3229749"/>
            <a:ext cx="1" cy="1035948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accent1"/>
            </a:solidFill>
            <a:prstDash val="solid"/>
            <a:tailEnd type="none"/>
          </a:ln>
          <a:effectLst/>
        </p:spPr>
      </p:cxnSp>
      <p:sp>
        <p:nvSpPr>
          <p:cNvPr id="27" name="Document 26">
            <a:extLst>
              <a:ext uri="{FF2B5EF4-FFF2-40B4-BE49-F238E27FC236}">
                <a16:creationId xmlns:a16="http://schemas.microsoft.com/office/drawing/2014/main" id="{C172B1EF-3565-5349-A8C1-9D352C34B659}"/>
              </a:ext>
            </a:extLst>
          </p:cNvPr>
          <p:cNvSpPr/>
          <p:nvPr/>
        </p:nvSpPr>
        <p:spPr>
          <a:xfrm>
            <a:off x="4679003" y="3009330"/>
            <a:ext cx="547666" cy="433746"/>
          </a:xfrm>
          <a:prstGeom prst="flowChartDocument">
            <a:avLst/>
          </a:prstGeom>
          <a:solidFill>
            <a:schemeClr val="accent1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L1</a:t>
            </a:r>
            <a:endParaRPr lang="en-US" sz="2400" b="1" baseline="-25000" dirty="0">
              <a:solidFill>
                <a:schemeClr val="bg1"/>
              </a:solidFill>
            </a:endParaRP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12499926-78B4-1F45-983A-6614EEF1466D}"/>
              </a:ext>
            </a:extLst>
          </p:cNvPr>
          <p:cNvSpPr/>
          <p:nvPr/>
        </p:nvSpPr>
        <p:spPr>
          <a:xfrm>
            <a:off x="4681014" y="2176582"/>
            <a:ext cx="556661" cy="529115"/>
          </a:xfrm>
          <a:prstGeom prst="roundRect">
            <a:avLst/>
          </a:prstGeom>
          <a:solidFill>
            <a:srgbClr val="4271C2"/>
          </a:solidFill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  <a:ea typeface="Arial" charset="0"/>
                <a:cs typeface="Arial" charset="0"/>
              </a:rPr>
              <a:t>S5</a:t>
            </a:r>
          </a:p>
        </p:txBody>
      </p:sp>
      <p:sp>
        <p:nvSpPr>
          <p:cNvPr id="30" name="Rounded Rectangle 29">
            <a:extLst>
              <a:ext uri="{FF2B5EF4-FFF2-40B4-BE49-F238E27FC236}">
                <a16:creationId xmlns:a16="http://schemas.microsoft.com/office/drawing/2014/main" id="{B839953B-6034-BC47-96F6-11C0F912DA31}"/>
              </a:ext>
            </a:extLst>
          </p:cNvPr>
          <p:cNvSpPr/>
          <p:nvPr/>
        </p:nvSpPr>
        <p:spPr>
          <a:xfrm>
            <a:off x="2020258" y="2607576"/>
            <a:ext cx="575072" cy="567368"/>
          </a:xfrm>
          <a:prstGeom prst="roundRect">
            <a:avLst/>
          </a:prstGeom>
          <a:solidFill>
            <a:srgbClr val="D883FF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chemeClr val="bg1"/>
                </a:solidFill>
              </a:rPr>
              <a:t>A1</a:t>
            </a:r>
          </a:p>
        </p:txBody>
      </p:sp>
      <p:cxnSp>
        <p:nvCxnSpPr>
          <p:cNvPr id="31" name="Elbow Connector 30">
            <a:extLst>
              <a:ext uri="{FF2B5EF4-FFF2-40B4-BE49-F238E27FC236}">
                <a16:creationId xmlns:a16="http://schemas.microsoft.com/office/drawing/2014/main" id="{C6F5E523-ADCA-B843-B36D-E842884FCCE6}"/>
              </a:ext>
            </a:extLst>
          </p:cNvPr>
          <p:cNvCxnSpPr>
            <a:cxnSpLocks/>
            <a:stCxn id="55" idx="4"/>
            <a:endCxn id="38" idx="2"/>
          </p:cNvCxnSpPr>
          <p:nvPr/>
        </p:nvCxnSpPr>
        <p:spPr>
          <a:xfrm rot="16200000" flipH="1">
            <a:off x="3123266" y="2436631"/>
            <a:ext cx="1090006" cy="2726534"/>
          </a:xfrm>
          <a:prstGeom prst="bentConnector2">
            <a:avLst/>
          </a:prstGeom>
          <a:solidFill>
            <a:schemeClr val="accent1"/>
          </a:solidFill>
          <a:ln w="38100" cap="flat" cmpd="sng" algn="ctr">
            <a:solidFill>
              <a:schemeClr val="accent1"/>
            </a:solidFill>
            <a:prstDash val="solid"/>
            <a:tailEnd type="none"/>
          </a:ln>
          <a:effectLst/>
        </p:spPr>
      </p:cxnSp>
      <p:sp>
        <p:nvSpPr>
          <p:cNvPr id="42" name="Folded Corner 41">
            <a:extLst>
              <a:ext uri="{FF2B5EF4-FFF2-40B4-BE49-F238E27FC236}">
                <a16:creationId xmlns:a16="http://schemas.microsoft.com/office/drawing/2014/main" id="{88240A06-0D0B-6344-956A-F1B921A7A7EA}"/>
              </a:ext>
            </a:extLst>
          </p:cNvPr>
          <p:cNvSpPr/>
          <p:nvPr/>
        </p:nvSpPr>
        <p:spPr>
          <a:xfrm>
            <a:off x="9895717" y="3612018"/>
            <a:ext cx="767465" cy="307829"/>
          </a:xfrm>
          <a:prstGeom prst="foldedCorner">
            <a:avLst/>
          </a:prstGeom>
          <a:solidFill>
            <a:srgbClr val="00B050"/>
          </a:solidFill>
          <a:ln w="19050" cap="flat" cmpd="sng" algn="ctr">
            <a:solidFill>
              <a:schemeClr val="tx1"/>
            </a:solidFill>
            <a:prstDash val="solid"/>
          </a:ln>
          <a:effectLst/>
        </p:spPr>
        <p:txBody>
          <a:bodyPr lIns="36000" rIns="36000" bIns="72000" rtlCol="0" anchor="ctr"/>
          <a:lstStyle/>
          <a:p>
            <a:pPr algn="ctr" defTabSz="457200" hangingPunct="1"/>
            <a:r>
              <a:rPr lang="en-US" b="1" baseline="-25000" dirty="0">
                <a:solidFill>
                  <a:schemeClr val="bg1"/>
                </a:solidFill>
                <a:latin typeface="Arial"/>
              </a:rPr>
              <a:t>NC4</a:t>
            </a:r>
          </a:p>
        </p:txBody>
      </p:sp>
      <p:sp>
        <p:nvSpPr>
          <p:cNvPr id="32" name="Document 31">
            <a:extLst>
              <a:ext uri="{FF2B5EF4-FFF2-40B4-BE49-F238E27FC236}">
                <a16:creationId xmlns:a16="http://schemas.microsoft.com/office/drawing/2014/main" id="{721B1099-1AE5-654D-96BF-E077ACCD5265}"/>
              </a:ext>
            </a:extLst>
          </p:cNvPr>
          <p:cNvSpPr/>
          <p:nvPr/>
        </p:nvSpPr>
        <p:spPr>
          <a:xfrm>
            <a:off x="6155012" y="3018603"/>
            <a:ext cx="547666" cy="433746"/>
          </a:xfrm>
          <a:prstGeom prst="flowChartDocument">
            <a:avLst/>
          </a:prstGeom>
          <a:solidFill>
            <a:srgbClr val="4372C4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L1</a:t>
            </a:r>
          </a:p>
        </p:txBody>
      </p: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405B3F3C-5917-5A40-9880-4EDAFF921764}"/>
              </a:ext>
            </a:extLst>
          </p:cNvPr>
          <p:cNvCxnSpPr>
            <a:cxnSpLocks/>
            <a:stCxn id="54" idx="4"/>
          </p:cNvCxnSpPr>
          <p:nvPr/>
        </p:nvCxnSpPr>
        <p:spPr>
          <a:xfrm flipH="1">
            <a:off x="6808618" y="3229749"/>
            <a:ext cx="6254" cy="961238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accent1"/>
            </a:solidFill>
            <a:prstDash val="solid"/>
            <a:tailEnd type="none"/>
          </a:ln>
          <a:effectLst/>
        </p:spPr>
      </p:cxnSp>
      <p:sp>
        <p:nvSpPr>
          <p:cNvPr id="34" name="Rounded Rectangle 33">
            <a:extLst>
              <a:ext uri="{FF2B5EF4-FFF2-40B4-BE49-F238E27FC236}">
                <a16:creationId xmlns:a16="http://schemas.microsoft.com/office/drawing/2014/main" id="{D5764A2C-38F3-B545-83A1-7F4838A889BA}"/>
              </a:ext>
            </a:extLst>
          </p:cNvPr>
          <p:cNvSpPr/>
          <p:nvPr/>
        </p:nvSpPr>
        <p:spPr>
          <a:xfrm>
            <a:off x="6159626" y="2180091"/>
            <a:ext cx="556661" cy="529115"/>
          </a:xfrm>
          <a:prstGeom prst="roundRect">
            <a:avLst/>
          </a:prstGeom>
          <a:solidFill>
            <a:srgbClr val="4271C2"/>
          </a:solidFill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  <a:ea typeface="Arial" charset="0"/>
                <a:cs typeface="Arial" charset="0"/>
              </a:rPr>
              <a:t>S5</a:t>
            </a:r>
          </a:p>
        </p:txBody>
      </p:sp>
      <p:sp>
        <p:nvSpPr>
          <p:cNvPr id="44" name="Rounded Rectangle 43">
            <a:extLst>
              <a:ext uri="{FF2B5EF4-FFF2-40B4-BE49-F238E27FC236}">
                <a16:creationId xmlns:a16="http://schemas.microsoft.com/office/drawing/2014/main" id="{F49B30B3-0A47-A340-921A-1747392A6A98}"/>
              </a:ext>
            </a:extLst>
          </p:cNvPr>
          <p:cNvSpPr/>
          <p:nvPr/>
        </p:nvSpPr>
        <p:spPr>
          <a:xfrm>
            <a:off x="6609639" y="2600469"/>
            <a:ext cx="559591" cy="554570"/>
          </a:xfrm>
          <a:prstGeom prst="roundRect">
            <a:avLst/>
          </a:prstGeom>
          <a:solidFill>
            <a:schemeClr val="bg2">
              <a:lumMod val="60000"/>
              <a:lumOff val="40000"/>
            </a:schemeClr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P2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ADDD3DA3-BA06-4B44-89C0-DC4A84E1A6C2}"/>
              </a:ext>
            </a:extLst>
          </p:cNvPr>
          <p:cNvSpPr/>
          <p:nvPr/>
        </p:nvSpPr>
        <p:spPr>
          <a:xfrm>
            <a:off x="2661800" y="2607576"/>
            <a:ext cx="575072" cy="567368"/>
          </a:xfrm>
          <a:prstGeom prst="roundRect">
            <a:avLst/>
          </a:prstGeom>
          <a:solidFill>
            <a:srgbClr val="989898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chemeClr val="bg1"/>
                </a:solidFill>
              </a:rPr>
              <a:t>A2</a:t>
            </a:r>
          </a:p>
        </p:txBody>
      </p:sp>
      <p:cxnSp>
        <p:nvCxnSpPr>
          <p:cNvPr id="47" name="Elbow Connector 46">
            <a:extLst>
              <a:ext uri="{FF2B5EF4-FFF2-40B4-BE49-F238E27FC236}">
                <a16:creationId xmlns:a16="http://schemas.microsoft.com/office/drawing/2014/main" id="{E4EB9ABB-9802-0245-BD4C-112F05C084B1}"/>
              </a:ext>
            </a:extLst>
          </p:cNvPr>
          <p:cNvCxnSpPr>
            <a:cxnSpLocks/>
            <a:stCxn id="56" idx="4"/>
            <a:endCxn id="38" idx="2"/>
          </p:cNvCxnSpPr>
          <p:nvPr/>
        </p:nvCxnSpPr>
        <p:spPr>
          <a:xfrm rot="16200000" flipH="1">
            <a:off x="3441227" y="2754592"/>
            <a:ext cx="1093036" cy="2087582"/>
          </a:xfrm>
          <a:prstGeom prst="bentConnector2">
            <a:avLst/>
          </a:prstGeom>
          <a:solidFill>
            <a:schemeClr val="accent1"/>
          </a:solidFill>
          <a:ln w="38100" cap="flat" cmpd="sng" algn="ctr">
            <a:solidFill>
              <a:schemeClr val="accent1"/>
            </a:solidFill>
            <a:prstDash val="solid"/>
            <a:tailEnd type="none"/>
          </a:ln>
          <a:effectLst/>
        </p:spPr>
      </p:cxn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D16814E7-F9CD-CD4C-9477-2466B0634546}"/>
              </a:ext>
            </a:extLst>
          </p:cNvPr>
          <p:cNvSpPr/>
          <p:nvPr/>
        </p:nvSpPr>
        <p:spPr>
          <a:xfrm>
            <a:off x="5104864" y="2600469"/>
            <a:ext cx="559591" cy="554570"/>
          </a:xfrm>
          <a:prstGeom prst="roundRect">
            <a:avLst/>
          </a:prstGeom>
          <a:solidFill>
            <a:srgbClr val="D883FF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P1</a:t>
            </a:r>
          </a:p>
        </p:txBody>
      </p:sp>
      <p:sp>
        <p:nvSpPr>
          <p:cNvPr id="43" name="Triangle 42">
            <a:extLst>
              <a:ext uri="{FF2B5EF4-FFF2-40B4-BE49-F238E27FC236}">
                <a16:creationId xmlns:a16="http://schemas.microsoft.com/office/drawing/2014/main" id="{9D1AD328-3407-C345-8B58-02CF65BE5A96}"/>
              </a:ext>
            </a:extLst>
          </p:cNvPr>
          <p:cNvSpPr/>
          <p:nvPr/>
        </p:nvSpPr>
        <p:spPr>
          <a:xfrm>
            <a:off x="6043727" y="5089428"/>
            <a:ext cx="389693" cy="355340"/>
          </a:xfrm>
          <a:prstGeom prst="triangle">
            <a:avLst/>
          </a:prstGeom>
          <a:solidFill>
            <a:srgbClr val="D883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10800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R1</a:t>
            </a:r>
          </a:p>
        </p:txBody>
      </p:sp>
      <p:sp>
        <p:nvSpPr>
          <p:cNvPr id="48" name="Triangle 47">
            <a:extLst>
              <a:ext uri="{FF2B5EF4-FFF2-40B4-BE49-F238E27FC236}">
                <a16:creationId xmlns:a16="http://schemas.microsoft.com/office/drawing/2014/main" id="{63B63FF8-8E60-144A-824A-396EA4F22671}"/>
              </a:ext>
            </a:extLst>
          </p:cNvPr>
          <p:cNvSpPr/>
          <p:nvPr/>
        </p:nvSpPr>
        <p:spPr>
          <a:xfrm>
            <a:off x="6432043" y="5089428"/>
            <a:ext cx="389693" cy="355340"/>
          </a:xfrm>
          <a:prstGeom prst="triangle">
            <a:avLst/>
          </a:prstGeom>
          <a:solidFill>
            <a:srgbClr val="989898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10800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R2</a:t>
            </a:r>
          </a:p>
        </p:txBody>
      </p: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1F034B0B-1A24-D743-92F9-5A0240C18258}"/>
              </a:ext>
            </a:extLst>
          </p:cNvPr>
          <p:cNvCxnSpPr>
            <a:cxnSpLocks/>
            <a:stCxn id="50" idx="6"/>
            <a:endCxn id="51" idx="2"/>
          </p:cNvCxnSpPr>
          <p:nvPr/>
        </p:nvCxnSpPr>
        <p:spPr>
          <a:xfrm>
            <a:off x="8944674" y="3768130"/>
            <a:ext cx="880620" cy="2049"/>
          </a:xfrm>
          <a:prstGeom prst="line">
            <a:avLst/>
          </a:prstGeom>
          <a:ln w="28575">
            <a:solidFill>
              <a:srgbClr val="00B050"/>
            </a:solidFill>
            <a:prstDash val="sysDot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Oval 49">
            <a:extLst>
              <a:ext uri="{FF2B5EF4-FFF2-40B4-BE49-F238E27FC236}">
                <a16:creationId xmlns:a16="http://schemas.microsoft.com/office/drawing/2014/main" id="{B9B2C3D1-462C-4445-B7A5-280462AC16A8}"/>
              </a:ext>
            </a:extLst>
          </p:cNvPr>
          <p:cNvSpPr/>
          <p:nvPr/>
        </p:nvSpPr>
        <p:spPr>
          <a:xfrm rot="10800000" flipH="1" flipV="1">
            <a:off x="8782673" y="3687129"/>
            <a:ext cx="162001" cy="162001"/>
          </a:xfrm>
          <a:prstGeom prst="ellipse">
            <a:avLst/>
          </a:prstGeom>
          <a:solidFill>
            <a:srgbClr val="00B050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0</a:t>
            </a:r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D2B51658-F5E9-AC48-A666-8ECC235ACA86}"/>
              </a:ext>
            </a:extLst>
          </p:cNvPr>
          <p:cNvSpPr/>
          <p:nvPr/>
        </p:nvSpPr>
        <p:spPr>
          <a:xfrm rot="10800000" flipH="1" flipV="1">
            <a:off x="9825294" y="3689178"/>
            <a:ext cx="162001" cy="162001"/>
          </a:xfrm>
          <a:prstGeom prst="ellipse">
            <a:avLst/>
          </a:prstGeom>
          <a:solidFill>
            <a:srgbClr val="00B050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0</a:t>
            </a:r>
          </a:p>
        </p:txBody>
      </p:sp>
      <p:sp>
        <p:nvSpPr>
          <p:cNvPr id="52" name="Oval 51">
            <a:extLst>
              <a:ext uri="{FF2B5EF4-FFF2-40B4-BE49-F238E27FC236}">
                <a16:creationId xmlns:a16="http://schemas.microsoft.com/office/drawing/2014/main" id="{7BF48129-62DC-9A4B-9719-02C353587C33}"/>
              </a:ext>
            </a:extLst>
          </p:cNvPr>
          <p:cNvSpPr/>
          <p:nvPr/>
        </p:nvSpPr>
        <p:spPr>
          <a:xfrm rot="10800000" flipH="1" flipV="1">
            <a:off x="8399430" y="3961503"/>
            <a:ext cx="162001" cy="162001"/>
          </a:xfrm>
          <a:prstGeom prst="ellipse">
            <a:avLst/>
          </a:prstGeom>
          <a:solidFill>
            <a:schemeClr val="accent1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53" name="Oval 52">
            <a:extLst>
              <a:ext uri="{FF2B5EF4-FFF2-40B4-BE49-F238E27FC236}">
                <a16:creationId xmlns:a16="http://schemas.microsoft.com/office/drawing/2014/main" id="{3AA4C547-1C44-614F-9E46-A92769CC8E09}"/>
              </a:ext>
            </a:extLst>
          </p:cNvPr>
          <p:cNvSpPr/>
          <p:nvPr/>
        </p:nvSpPr>
        <p:spPr>
          <a:xfrm rot="10800000" flipV="1">
            <a:off x="5318721" y="3067748"/>
            <a:ext cx="162001" cy="162001"/>
          </a:xfrm>
          <a:prstGeom prst="ellipse">
            <a:avLst/>
          </a:prstGeom>
          <a:solidFill>
            <a:schemeClr val="accent1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54" name="Oval 53">
            <a:extLst>
              <a:ext uri="{FF2B5EF4-FFF2-40B4-BE49-F238E27FC236}">
                <a16:creationId xmlns:a16="http://schemas.microsoft.com/office/drawing/2014/main" id="{C225100F-74C5-1845-B8FD-654C325C20E6}"/>
              </a:ext>
            </a:extLst>
          </p:cNvPr>
          <p:cNvSpPr/>
          <p:nvPr/>
        </p:nvSpPr>
        <p:spPr>
          <a:xfrm rot="10800000" flipV="1">
            <a:off x="6733872" y="3067748"/>
            <a:ext cx="162001" cy="162001"/>
          </a:xfrm>
          <a:prstGeom prst="ellipse">
            <a:avLst/>
          </a:prstGeom>
          <a:solidFill>
            <a:schemeClr val="accent1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55" name="Oval 54">
            <a:extLst>
              <a:ext uri="{FF2B5EF4-FFF2-40B4-BE49-F238E27FC236}">
                <a16:creationId xmlns:a16="http://schemas.microsoft.com/office/drawing/2014/main" id="{8E7FEAA3-A544-6F4F-B5C6-0748CD59D88B}"/>
              </a:ext>
            </a:extLst>
          </p:cNvPr>
          <p:cNvSpPr/>
          <p:nvPr/>
        </p:nvSpPr>
        <p:spPr>
          <a:xfrm rot="10800000" flipV="1">
            <a:off x="2224002" y="3092894"/>
            <a:ext cx="162001" cy="162001"/>
          </a:xfrm>
          <a:prstGeom prst="ellipse">
            <a:avLst/>
          </a:prstGeom>
          <a:solidFill>
            <a:schemeClr val="accent1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56" name="Oval 55">
            <a:extLst>
              <a:ext uri="{FF2B5EF4-FFF2-40B4-BE49-F238E27FC236}">
                <a16:creationId xmlns:a16="http://schemas.microsoft.com/office/drawing/2014/main" id="{BEAED185-E408-E248-B5C2-AF71CAF95BAC}"/>
              </a:ext>
            </a:extLst>
          </p:cNvPr>
          <p:cNvSpPr/>
          <p:nvPr/>
        </p:nvSpPr>
        <p:spPr>
          <a:xfrm rot="10800000" flipV="1">
            <a:off x="2862954" y="3089864"/>
            <a:ext cx="162001" cy="162001"/>
          </a:xfrm>
          <a:prstGeom prst="ellipse">
            <a:avLst/>
          </a:prstGeom>
          <a:solidFill>
            <a:schemeClr val="accent1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57" name="Oval 56">
            <a:extLst>
              <a:ext uri="{FF2B5EF4-FFF2-40B4-BE49-F238E27FC236}">
                <a16:creationId xmlns:a16="http://schemas.microsoft.com/office/drawing/2014/main" id="{C5AF1C66-1823-A04D-AA9A-A9CACF775EED}"/>
              </a:ext>
            </a:extLst>
          </p:cNvPr>
          <p:cNvSpPr/>
          <p:nvPr/>
        </p:nvSpPr>
        <p:spPr>
          <a:xfrm rot="10800000" flipV="1">
            <a:off x="5960149" y="5553630"/>
            <a:ext cx="162001" cy="162001"/>
          </a:xfrm>
          <a:prstGeom prst="ellipse">
            <a:avLst/>
          </a:prstGeom>
          <a:solidFill>
            <a:schemeClr val="accent1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45" name="Triangle 44">
            <a:extLst>
              <a:ext uri="{FF2B5EF4-FFF2-40B4-BE49-F238E27FC236}">
                <a16:creationId xmlns:a16="http://schemas.microsoft.com/office/drawing/2014/main" id="{B519F25A-938B-214E-9D08-E72C6B44AAB7}"/>
              </a:ext>
            </a:extLst>
          </p:cNvPr>
          <p:cNvSpPr/>
          <p:nvPr/>
        </p:nvSpPr>
        <p:spPr>
          <a:xfrm>
            <a:off x="10292063" y="3223078"/>
            <a:ext cx="389693" cy="355340"/>
          </a:xfrm>
          <a:prstGeom prst="triangle">
            <a:avLst/>
          </a:prstGeom>
          <a:solidFill>
            <a:srgbClr val="00B05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10800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R4</a:t>
            </a:r>
          </a:p>
        </p:txBody>
      </p:sp>
      <p:sp>
        <p:nvSpPr>
          <p:cNvPr id="58" name="Triangle 57">
            <a:extLst>
              <a:ext uri="{FF2B5EF4-FFF2-40B4-BE49-F238E27FC236}">
                <a16:creationId xmlns:a16="http://schemas.microsoft.com/office/drawing/2014/main" id="{E532F52C-E1A6-2F4E-8119-1C6DE90A2782}"/>
              </a:ext>
            </a:extLst>
          </p:cNvPr>
          <p:cNvSpPr/>
          <p:nvPr/>
        </p:nvSpPr>
        <p:spPr>
          <a:xfrm>
            <a:off x="9871010" y="3223078"/>
            <a:ext cx="389693" cy="355340"/>
          </a:xfrm>
          <a:prstGeom prst="triangle">
            <a:avLst/>
          </a:prstGeom>
          <a:solidFill>
            <a:srgbClr val="D883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10800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R1</a:t>
            </a:r>
          </a:p>
        </p:txBody>
      </p:sp>
      <p:grpSp>
        <p:nvGrpSpPr>
          <p:cNvPr id="49" name="Group 48">
            <a:extLst>
              <a:ext uri="{FF2B5EF4-FFF2-40B4-BE49-F238E27FC236}">
                <a16:creationId xmlns:a16="http://schemas.microsoft.com/office/drawing/2014/main" id="{C20F015D-4106-0D46-9871-680321B6146E}"/>
              </a:ext>
            </a:extLst>
          </p:cNvPr>
          <p:cNvGrpSpPr/>
          <p:nvPr/>
        </p:nvGrpSpPr>
        <p:grpSpPr>
          <a:xfrm>
            <a:off x="2016086" y="4701174"/>
            <a:ext cx="1198861" cy="1171784"/>
            <a:chOff x="2016086" y="4701174"/>
            <a:chExt cx="1198861" cy="1171784"/>
          </a:xfrm>
        </p:grpSpPr>
        <p:sp>
          <p:nvSpPr>
            <p:cNvPr id="59" name="Rounded Rectangle 58">
              <a:extLst>
                <a:ext uri="{FF2B5EF4-FFF2-40B4-BE49-F238E27FC236}">
                  <a16:creationId xmlns:a16="http://schemas.microsoft.com/office/drawing/2014/main" id="{EBE70F1A-34D0-1E4E-885B-80549E848746}"/>
                </a:ext>
              </a:extLst>
            </p:cNvPr>
            <p:cNvSpPr/>
            <p:nvPr/>
          </p:nvSpPr>
          <p:spPr>
            <a:xfrm>
              <a:off x="2016086" y="4701174"/>
              <a:ext cx="575072" cy="567368"/>
            </a:xfrm>
            <a:prstGeom prst="roundRect">
              <a:avLst/>
            </a:prstGeom>
            <a:solidFill>
              <a:srgbClr val="00B05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en-US" sz="2000" b="1" dirty="0">
                  <a:solidFill>
                    <a:schemeClr val="bg1"/>
                  </a:solidFill>
                </a:rPr>
                <a:t>CA4</a:t>
              </a:r>
            </a:p>
          </p:txBody>
        </p:sp>
        <p:sp>
          <p:nvSpPr>
            <p:cNvPr id="60" name="Rounded Rectangle 59">
              <a:extLst>
                <a:ext uri="{FF2B5EF4-FFF2-40B4-BE49-F238E27FC236}">
                  <a16:creationId xmlns:a16="http://schemas.microsoft.com/office/drawing/2014/main" id="{83A0882C-C48C-AC4B-BC6C-D0313A537BAD}"/>
                </a:ext>
              </a:extLst>
            </p:cNvPr>
            <p:cNvSpPr/>
            <p:nvPr/>
          </p:nvSpPr>
          <p:spPr>
            <a:xfrm>
              <a:off x="2016086" y="5305590"/>
              <a:ext cx="575072" cy="567368"/>
            </a:xfrm>
            <a:prstGeom prst="roundRect">
              <a:avLst/>
            </a:prstGeom>
            <a:solidFill>
              <a:srgbClr val="D883FF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en-US" sz="2000" b="1" dirty="0">
                  <a:solidFill>
                    <a:schemeClr val="bg1"/>
                  </a:solidFill>
                </a:rPr>
                <a:t>CA1</a:t>
              </a:r>
            </a:p>
          </p:txBody>
        </p:sp>
        <p:sp>
          <p:nvSpPr>
            <p:cNvPr id="61" name="Rounded Rectangle 60">
              <a:extLst>
                <a:ext uri="{FF2B5EF4-FFF2-40B4-BE49-F238E27FC236}">
                  <a16:creationId xmlns:a16="http://schemas.microsoft.com/office/drawing/2014/main" id="{3252A3CD-B26A-924D-85CF-8D53DEF2209E}"/>
                </a:ext>
              </a:extLst>
            </p:cNvPr>
            <p:cNvSpPr/>
            <p:nvPr/>
          </p:nvSpPr>
          <p:spPr>
            <a:xfrm>
              <a:off x="2639875" y="5305590"/>
              <a:ext cx="575072" cy="567368"/>
            </a:xfrm>
            <a:prstGeom prst="roundRect">
              <a:avLst/>
            </a:prstGeom>
            <a:solidFill>
              <a:srgbClr val="989898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en-US" sz="2000" b="1" dirty="0">
                  <a:solidFill>
                    <a:schemeClr val="bg1"/>
                  </a:solidFill>
                </a:rPr>
                <a:t>CA2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509603583"/>
      </p:ext>
    </p:extLst>
  </p:cSld>
  <p:clrMapOvr>
    <a:masterClrMapping/>
  </p:clrMapOvr>
  <p:transition spd="med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D1E44B63-08E9-9849-9C1D-4AC221EE5012}"/>
              </a:ext>
            </a:extLst>
          </p:cNvPr>
          <p:cNvSpPr/>
          <p:nvPr/>
        </p:nvSpPr>
        <p:spPr>
          <a:xfrm>
            <a:off x="3934666" y="2055145"/>
            <a:ext cx="6899161" cy="3854153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72000" rtlCol="0" anchor="ctr"/>
          <a:lstStyle/>
          <a:p>
            <a:pPr algn="ctr"/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FD2B90B-CADD-B443-8241-F28F6BD6FE58}"/>
              </a:ext>
            </a:extLst>
          </p:cNvPr>
          <p:cNvSpPr txBox="1"/>
          <p:nvPr/>
        </p:nvSpPr>
        <p:spPr>
          <a:xfrm>
            <a:off x="10315316" y="5289673"/>
            <a:ext cx="399292" cy="461665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/>
              <a:t>N</a:t>
            </a:r>
          </a:p>
        </p:txBody>
      </p:sp>
      <p:sp>
        <p:nvSpPr>
          <p:cNvPr id="6" name="Rectangle 28">
            <a:extLst>
              <a:ext uri="{FF2B5EF4-FFF2-40B4-BE49-F238E27FC236}">
                <a16:creationId xmlns:a16="http://schemas.microsoft.com/office/drawing/2014/main" id="{F83AD13B-686A-7441-AF80-1AAF66037A2E}"/>
              </a:ext>
            </a:extLst>
          </p:cNvPr>
          <p:cNvSpPr/>
          <p:nvPr/>
        </p:nvSpPr>
        <p:spPr>
          <a:xfrm>
            <a:off x="1956378" y="1921239"/>
            <a:ext cx="8943280" cy="4084819"/>
          </a:xfrm>
          <a:prstGeom prst="rect">
            <a:avLst/>
          </a:prstGeom>
          <a:ln w="12700">
            <a:solidFill>
              <a:schemeClr val="tx1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7" name="Title 4">
            <a:extLst>
              <a:ext uri="{FF2B5EF4-FFF2-40B4-BE49-F238E27FC236}">
                <a16:creationId xmlns:a16="http://schemas.microsoft.com/office/drawing/2014/main" id="{5FBE3801-AF81-B14D-A087-3503F478758D}"/>
              </a:ext>
            </a:extLst>
          </p:cNvPr>
          <p:cNvSpPr txBox="1">
            <a:spLocks/>
          </p:cNvSpPr>
          <p:nvPr/>
        </p:nvSpPr>
        <p:spPr>
          <a:xfrm>
            <a:off x="990600" y="517525"/>
            <a:ext cx="10515600" cy="13255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anchor="ctr">
            <a:normAutofit/>
          </a:bodyPr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9pPr>
          </a:lstStyle>
          <a:p>
            <a:pPr hangingPunct="1"/>
            <a:r>
              <a:rPr lang="en-US" sz="3600" dirty="0"/>
              <a:t>Diagram 8</a:t>
            </a:r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998C07DC-735B-A945-8997-3037A20EC219}"/>
              </a:ext>
            </a:extLst>
          </p:cNvPr>
          <p:cNvSpPr/>
          <p:nvPr/>
        </p:nvSpPr>
        <p:spPr>
          <a:xfrm>
            <a:off x="8287712" y="3485233"/>
            <a:ext cx="571412" cy="563758"/>
          </a:xfrm>
          <a:prstGeom prst="roundRect">
            <a:avLst/>
          </a:prstGeom>
          <a:solidFill>
            <a:srgbClr val="00B050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O4</a:t>
            </a:r>
          </a:p>
        </p:txBody>
      </p:sp>
      <p:sp>
        <p:nvSpPr>
          <p:cNvPr id="39" name="Folded Corner 38">
            <a:extLst>
              <a:ext uri="{FF2B5EF4-FFF2-40B4-BE49-F238E27FC236}">
                <a16:creationId xmlns:a16="http://schemas.microsoft.com/office/drawing/2014/main" id="{42CBD7E4-ED60-0842-A4BB-D12BDDE75BD9}"/>
              </a:ext>
            </a:extLst>
          </p:cNvPr>
          <p:cNvSpPr/>
          <p:nvPr/>
        </p:nvSpPr>
        <p:spPr>
          <a:xfrm>
            <a:off x="6041150" y="5480717"/>
            <a:ext cx="767465" cy="307829"/>
          </a:xfrm>
          <a:prstGeom prst="foldedCorner">
            <a:avLst/>
          </a:prstGeom>
          <a:solidFill>
            <a:srgbClr val="4271C2"/>
          </a:solidFill>
          <a:ln w="19050" cap="flat" cmpd="sng" algn="ctr">
            <a:solidFill>
              <a:schemeClr val="tx1"/>
            </a:solidFill>
            <a:prstDash val="solid"/>
          </a:ln>
          <a:effectLst/>
        </p:spPr>
        <p:txBody>
          <a:bodyPr lIns="36000" rIns="36000" bIns="72000" rtlCol="0" anchor="ctr"/>
          <a:lstStyle/>
          <a:p>
            <a:pPr algn="ctr" defTabSz="457200" hangingPunct="1"/>
            <a:r>
              <a:rPr lang="en-US" b="1" baseline="-25000" dirty="0">
                <a:solidFill>
                  <a:schemeClr val="bg1"/>
                </a:solidFill>
                <a:latin typeface="Arial"/>
              </a:rPr>
              <a:t>CC1</a:t>
            </a:r>
          </a:p>
        </p:txBody>
      </p:sp>
      <p:sp>
        <p:nvSpPr>
          <p:cNvPr id="27" name="Document 26">
            <a:extLst>
              <a:ext uri="{FF2B5EF4-FFF2-40B4-BE49-F238E27FC236}">
                <a16:creationId xmlns:a16="http://schemas.microsoft.com/office/drawing/2014/main" id="{C172B1EF-3565-5349-A8C1-9D352C34B659}"/>
              </a:ext>
            </a:extLst>
          </p:cNvPr>
          <p:cNvSpPr/>
          <p:nvPr/>
        </p:nvSpPr>
        <p:spPr>
          <a:xfrm>
            <a:off x="4679003" y="3009330"/>
            <a:ext cx="547666" cy="433746"/>
          </a:xfrm>
          <a:prstGeom prst="flowChartDocument">
            <a:avLst/>
          </a:prstGeom>
          <a:solidFill>
            <a:schemeClr val="accent1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L1</a:t>
            </a:r>
            <a:endParaRPr lang="en-US" sz="2400" b="1" baseline="-25000" dirty="0">
              <a:solidFill>
                <a:schemeClr val="bg1"/>
              </a:solidFill>
            </a:endParaRP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12499926-78B4-1F45-983A-6614EEF1466D}"/>
              </a:ext>
            </a:extLst>
          </p:cNvPr>
          <p:cNvSpPr/>
          <p:nvPr/>
        </p:nvSpPr>
        <p:spPr>
          <a:xfrm>
            <a:off x="4681014" y="2176582"/>
            <a:ext cx="556661" cy="529115"/>
          </a:xfrm>
          <a:prstGeom prst="roundRect">
            <a:avLst/>
          </a:prstGeom>
          <a:solidFill>
            <a:srgbClr val="4271C2"/>
          </a:solidFill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  <a:ea typeface="Arial" charset="0"/>
                <a:cs typeface="Arial" charset="0"/>
              </a:rPr>
              <a:t>S5</a:t>
            </a:r>
          </a:p>
        </p:txBody>
      </p:sp>
      <p:sp>
        <p:nvSpPr>
          <p:cNvPr id="30" name="Rounded Rectangle 29">
            <a:extLst>
              <a:ext uri="{FF2B5EF4-FFF2-40B4-BE49-F238E27FC236}">
                <a16:creationId xmlns:a16="http://schemas.microsoft.com/office/drawing/2014/main" id="{B839953B-6034-BC47-96F6-11C0F912DA31}"/>
              </a:ext>
            </a:extLst>
          </p:cNvPr>
          <p:cNvSpPr/>
          <p:nvPr/>
        </p:nvSpPr>
        <p:spPr>
          <a:xfrm>
            <a:off x="2020258" y="2607576"/>
            <a:ext cx="575072" cy="567368"/>
          </a:xfrm>
          <a:prstGeom prst="roundRect">
            <a:avLst/>
          </a:prstGeom>
          <a:solidFill>
            <a:srgbClr val="D883FF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chemeClr val="bg1"/>
                </a:solidFill>
              </a:rPr>
              <a:t>A1</a:t>
            </a:r>
          </a:p>
        </p:txBody>
      </p:sp>
      <p:sp>
        <p:nvSpPr>
          <p:cNvPr id="42" name="Folded Corner 41">
            <a:extLst>
              <a:ext uri="{FF2B5EF4-FFF2-40B4-BE49-F238E27FC236}">
                <a16:creationId xmlns:a16="http://schemas.microsoft.com/office/drawing/2014/main" id="{88240A06-0D0B-6344-956A-F1B921A7A7EA}"/>
              </a:ext>
            </a:extLst>
          </p:cNvPr>
          <p:cNvSpPr/>
          <p:nvPr/>
        </p:nvSpPr>
        <p:spPr>
          <a:xfrm>
            <a:off x="9895717" y="3612018"/>
            <a:ext cx="767465" cy="307829"/>
          </a:xfrm>
          <a:prstGeom prst="foldedCorner">
            <a:avLst/>
          </a:prstGeom>
          <a:solidFill>
            <a:srgbClr val="00B050"/>
          </a:solidFill>
          <a:ln w="19050" cap="flat" cmpd="sng" algn="ctr">
            <a:solidFill>
              <a:schemeClr val="tx1"/>
            </a:solidFill>
            <a:prstDash val="solid"/>
          </a:ln>
          <a:effectLst/>
        </p:spPr>
        <p:txBody>
          <a:bodyPr lIns="36000" rIns="36000" bIns="72000" rtlCol="0" anchor="ctr"/>
          <a:lstStyle/>
          <a:p>
            <a:pPr algn="ctr" defTabSz="457200" hangingPunct="1"/>
            <a:r>
              <a:rPr lang="en-US" b="1" baseline="-25000" dirty="0">
                <a:solidFill>
                  <a:schemeClr val="bg1"/>
                </a:solidFill>
                <a:latin typeface="Arial"/>
              </a:rPr>
              <a:t>NC4</a:t>
            </a:r>
          </a:p>
        </p:txBody>
      </p:sp>
      <p:sp>
        <p:nvSpPr>
          <p:cNvPr id="32" name="Document 31">
            <a:extLst>
              <a:ext uri="{FF2B5EF4-FFF2-40B4-BE49-F238E27FC236}">
                <a16:creationId xmlns:a16="http://schemas.microsoft.com/office/drawing/2014/main" id="{721B1099-1AE5-654D-96BF-E077ACCD5265}"/>
              </a:ext>
            </a:extLst>
          </p:cNvPr>
          <p:cNvSpPr/>
          <p:nvPr/>
        </p:nvSpPr>
        <p:spPr>
          <a:xfrm>
            <a:off x="6155012" y="3018603"/>
            <a:ext cx="547666" cy="433746"/>
          </a:xfrm>
          <a:prstGeom prst="flowChartDocument">
            <a:avLst/>
          </a:prstGeom>
          <a:solidFill>
            <a:srgbClr val="4372C4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L1</a:t>
            </a:r>
          </a:p>
        </p:txBody>
      </p:sp>
      <p:sp>
        <p:nvSpPr>
          <p:cNvPr id="34" name="Rounded Rectangle 33">
            <a:extLst>
              <a:ext uri="{FF2B5EF4-FFF2-40B4-BE49-F238E27FC236}">
                <a16:creationId xmlns:a16="http://schemas.microsoft.com/office/drawing/2014/main" id="{D5764A2C-38F3-B545-83A1-7F4838A889BA}"/>
              </a:ext>
            </a:extLst>
          </p:cNvPr>
          <p:cNvSpPr/>
          <p:nvPr/>
        </p:nvSpPr>
        <p:spPr>
          <a:xfrm>
            <a:off x="6159626" y="2180091"/>
            <a:ext cx="556661" cy="529115"/>
          </a:xfrm>
          <a:prstGeom prst="roundRect">
            <a:avLst/>
          </a:prstGeom>
          <a:solidFill>
            <a:srgbClr val="4271C2"/>
          </a:solidFill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  <a:ea typeface="Arial" charset="0"/>
                <a:cs typeface="Arial" charset="0"/>
              </a:rPr>
              <a:t>S5</a:t>
            </a:r>
          </a:p>
        </p:txBody>
      </p:sp>
      <p:sp>
        <p:nvSpPr>
          <p:cNvPr id="44" name="Rounded Rectangle 43">
            <a:extLst>
              <a:ext uri="{FF2B5EF4-FFF2-40B4-BE49-F238E27FC236}">
                <a16:creationId xmlns:a16="http://schemas.microsoft.com/office/drawing/2014/main" id="{F49B30B3-0A47-A340-921A-1747392A6A98}"/>
              </a:ext>
            </a:extLst>
          </p:cNvPr>
          <p:cNvSpPr/>
          <p:nvPr/>
        </p:nvSpPr>
        <p:spPr>
          <a:xfrm>
            <a:off x="6609639" y="2600469"/>
            <a:ext cx="559591" cy="554570"/>
          </a:xfrm>
          <a:prstGeom prst="roundRect">
            <a:avLst/>
          </a:prstGeom>
          <a:solidFill>
            <a:schemeClr val="bg2">
              <a:lumMod val="60000"/>
              <a:lumOff val="40000"/>
            </a:schemeClr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P2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ADDD3DA3-BA06-4B44-89C0-DC4A84E1A6C2}"/>
              </a:ext>
            </a:extLst>
          </p:cNvPr>
          <p:cNvSpPr/>
          <p:nvPr/>
        </p:nvSpPr>
        <p:spPr>
          <a:xfrm>
            <a:off x="2661800" y="2607576"/>
            <a:ext cx="575072" cy="567368"/>
          </a:xfrm>
          <a:prstGeom prst="roundRect">
            <a:avLst/>
          </a:prstGeom>
          <a:solidFill>
            <a:srgbClr val="989898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chemeClr val="bg1"/>
                </a:solidFill>
              </a:rPr>
              <a:t>A2</a:t>
            </a:r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D16814E7-F9CD-CD4C-9477-2466B0634546}"/>
              </a:ext>
            </a:extLst>
          </p:cNvPr>
          <p:cNvSpPr/>
          <p:nvPr/>
        </p:nvSpPr>
        <p:spPr>
          <a:xfrm>
            <a:off x="5104864" y="2600469"/>
            <a:ext cx="559591" cy="554570"/>
          </a:xfrm>
          <a:prstGeom prst="roundRect">
            <a:avLst/>
          </a:prstGeom>
          <a:solidFill>
            <a:srgbClr val="D883FF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P1</a:t>
            </a:r>
          </a:p>
        </p:txBody>
      </p:sp>
      <p:sp>
        <p:nvSpPr>
          <p:cNvPr id="43" name="Triangle 42">
            <a:extLst>
              <a:ext uri="{FF2B5EF4-FFF2-40B4-BE49-F238E27FC236}">
                <a16:creationId xmlns:a16="http://schemas.microsoft.com/office/drawing/2014/main" id="{2A2296BE-0508-0F47-B3E3-83E6B63BB5DA}"/>
              </a:ext>
            </a:extLst>
          </p:cNvPr>
          <p:cNvSpPr/>
          <p:nvPr/>
        </p:nvSpPr>
        <p:spPr>
          <a:xfrm>
            <a:off x="6043727" y="5089428"/>
            <a:ext cx="389693" cy="355340"/>
          </a:xfrm>
          <a:prstGeom prst="triangle">
            <a:avLst/>
          </a:prstGeom>
          <a:solidFill>
            <a:srgbClr val="D883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10800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R1</a:t>
            </a:r>
          </a:p>
        </p:txBody>
      </p:sp>
      <p:sp>
        <p:nvSpPr>
          <p:cNvPr id="48" name="Triangle 47">
            <a:extLst>
              <a:ext uri="{FF2B5EF4-FFF2-40B4-BE49-F238E27FC236}">
                <a16:creationId xmlns:a16="http://schemas.microsoft.com/office/drawing/2014/main" id="{02110069-4A9B-3F40-A001-D3D77292ECEC}"/>
              </a:ext>
            </a:extLst>
          </p:cNvPr>
          <p:cNvSpPr/>
          <p:nvPr/>
        </p:nvSpPr>
        <p:spPr>
          <a:xfrm>
            <a:off x="6432043" y="5089428"/>
            <a:ext cx="389693" cy="355340"/>
          </a:xfrm>
          <a:prstGeom prst="triangle">
            <a:avLst/>
          </a:prstGeom>
          <a:solidFill>
            <a:srgbClr val="989898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10800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R2</a:t>
            </a: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EFF0E35D-9E53-9742-9F8A-077CEAA95B0A}"/>
              </a:ext>
            </a:extLst>
          </p:cNvPr>
          <p:cNvSpPr/>
          <p:nvPr/>
        </p:nvSpPr>
        <p:spPr>
          <a:xfrm rot="10800000" flipH="1" flipV="1">
            <a:off x="8782673" y="3687129"/>
            <a:ext cx="162001" cy="162001"/>
          </a:xfrm>
          <a:prstGeom prst="ellipse">
            <a:avLst/>
          </a:prstGeom>
          <a:solidFill>
            <a:srgbClr val="00B050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0</a:t>
            </a:r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75FA0268-067B-C048-85B4-717E1F8ED2AA}"/>
              </a:ext>
            </a:extLst>
          </p:cNvPr>
          <p:cNvSpPr/>
          <p:nvPr/>
        </p:nvSpPr>
        <p:spPr>
          <a:xfrm rot="10800000" flipH="1" flipV="1">
            <a:off x="9825294" y="3689178"/>
            <a:ext cx="162001" cy="162001"/>
          </a:xfrm>
          <a:prstGeom prst="ellipse">
            <a:avLst/>
          </a:prstGeom>
          <a:solidFill>
            <a:srgbClr val="00B050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0</a:t>
            </a:r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79DBB764-FFDA-E540-ABF6-571BD5B66CD7}"/>
              </a:ext>
            </a:extLst>
          </p:cNvPr>
          <p:cNvSpPr/>
          <p:nvPr/>
        </p:nvSpPr>
        <p:spPr>
          <a:xfrm rot="10800000" flipH="1" flipV="1">
            <a:off x="8399430" y="3961503"/>
            <a:ext cx="162001" cy="162001"/>
          </a:xfrm>
          <a:prstGeom prst="ellipse">
            <a:avLst/>
          </a:prstGeom>
          <a:solidFill>
            <a:schemeClr val="accent1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8F1CE0F5-D312-454E-B2EE-D5CABA2EB55B}"/>
              </a:ext>
            </a:extLst>
          </p:cNvPr>
          <p:cNvSpPr/>
          <p:nvPr/>
        </p:nvSpPr>
        <p:spPr>
          <a:xfrm rot="10800000" flipV="1">
            <a:off x="5318721" y="3067748"/>
            <a:ext cx="162001" cy="162001"/>
          </a:xfrm>
          <a:prstGeom prst="ellipse">
            <a:avLst/>
          </a:prstGeom>
          <a:solidFill>
            <a:schemeClr val="accent1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4046551F-87FC-684A-999A-51DDA6D4C7F6}"/>
              </a:ext>
            </a:extLst>
          </p:cNvPr>
          <p:cNvSpPr/>
          <p:nvPr/>
        </p:nvSpPr>
        <p:spPr>
          <a:xfrm rot="10800000" flipV="1">
            <a:off x="6733872" y="3067748"/>
            <a:ext cx="162001" cy="162001"/>
          </a:xfrm>
          <a:prstGeom prst="ellipse">
            <a:avLst/>
          </a:prstGeom>
          <a:solidFill>
            <a:schemeClr val="accent1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EACCD79D-54F0-D84C-91E2-12751C95195D}"/>
              </a:ext>
            </a:extLst>
          </p:cNvPr>
          <p:cNvSpPr/>
          <p:nvPr/>
        </p:nvSpPr>
        <p:spPr>
          <a:xfrm rot="10800000" flipV="1">
            <a:off x="2224002" y="3092894"/>
            <a:ext cx="162001" cy="162001"/>
          </a:xfrm>
          <a:prstGeom prst="ellipse">
            <a:avLst/>
          </a:prstGeom>
          <a:solidFill>
            <a:schemeClr val="accent1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D71C509C-7720-7E41-BFA7-3644ED3A0ABD}"/>
              </a:ext>
            </a:extLst>
          </p:cNvPr>
          <p:cNvSpPr/>
          <p:nvPr/>
        </p:nvSpPr>
        <p:spPr>
          <a:xfrm rot="10800000" flipV="1">
            <a:off x="2862954" y="3089864"/>
            <a:ext cx="162001" cy="162001"/>
          </a:xfrm>
          <a:prstGeom prst="ellipse">
            <a:avLst/>
          </a:prstGeom>
          <a:solidFill>
            <a:schemeClr val="accent1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id="{8953132E-E010-6C48-A29E-47C21C2E579B}"/>
              </a:ext>
            </a:extLst>
          </p:cNvPr>
          <p:cNvSpPr/>
          <p:nvPr/>
        </p:nvSpPr>
        <p:spPr>
          <a:xfrm rot="10800000" flipV="1">
            <a:off x="5960149" y="5553630"/>
            <a:ext cx="162001" cy="162001"/>
          </a:xfrm>
          <a:prstGeom prst="ellipse">
            <a:avLst/>
          </a:prstGeom>
          <a:solidFill>
            <a:schemeClr val="accent1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31" name="Triangle 30">
            <a:extLst>
              <a:ext uri="{FF2B5EF4-FFF2-40B4-BE49-F238E27FC236}">
                <a16:creationId xmlns:a16="http://schemas.microsoft.com/office/drawing/2014/main" id="{13198C9F-3A2D-DA4F-94E1-ABFC9406DE0B}"/>
              </a:ext>
            </a:extLst>
          </p:cNvPr>
          <p:cNvSpPr/>
          <p:nvPr/>
        </p:nvSpPr>
        <p:spPr>
          <a:xfrm>
            <a:off x="10292063" y="3223078"/>
            <a:ext cx="389693" cy="355340"/>
          </a:xfrm>
          <a:prstGeom prst="triangle">
            <a:avLst/>
          </a:prstGeom>
          <a:solidFill>
            <a:srgbClr val="00B05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10800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R4</a:t>
            </a:r>
          </a:p>
        </p:txBody>
      </p:sp>
      <p:sp>
        <p:nvSpPr>
          <p:cNvPr id="37" name="Triangle 36">
            <a:extLst>
              <a:ext uri="{FF2B5EF4-FFF2-40B4-BE49-F238E27FC236}">
                <a16:creationId xmlns:a16="http://schemas.microsoft.com/office/drawing/2014/main" id="{77741AD5-40BD-F442-B4C1-4CE040BDDDED}"/>
              </a:ext>
            </a:extLst>
          </p:cNvPr>
          <p:cNvSpPr/>
          <p:nvPr/>
        </p:nvSpPr>
        <p:spPr>
          <a:xfrm>
            <a:off x="9871010" y="3223078"/>
            <a:ext cx="389693" cy="355340"/>
          </a:xfrm>
          <a:prstGeom prst="triangle">
            <a:avLst/>
          </a:prstGeom>
          <a:solidFill>
            <a:srgbClr val="D883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10800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R1</a:t>
            </a:r>
          </a:p>
        </p:txBody>
      </p:sp>
      <p:grpSp>
        <p:nvGrpSpPr>
          <p:cNvPr id="45" name="Group 44">
            <a:extLst>
              <a:ext uri="{FF2B5EF4-FFF2-40B4-BE49-F238E27FC236}">
                <a16:creationId xmlns:a16="http://schemas.microsoft.com/office/drawing/2014/main" id="{C7325CE8-E365-094C-AF2E-A19248D7B109}"/>
              </a:ext>
            </a:extLst>
          </p:cNvPr>
          <p:cNvGrpSpPr/>
          <p:nvPr/>
        </p:nvGrpSpPr>
        <p:grpSpPr>
          <a:xfrm>
            <a:off x="2016086" y="4701174"/>
            <a:ext cx="1198861" cy="1171784"/>
            <a:chOff x="2016086" y="4701174"/>
            <a:chExt cx="1198861" cy="1171784"/>
          </a:xfrm>
        </p:grpSpPr>
        <p:sp>
          <p:nvSpPr>
            <p:cNvPr id="49" name="Rounded Rectangle 48">
              <a:extLst>
                <a:ext uri="{FF2B5EF4-FFF2-40B4-BE49-F238E27FC236}">
                  <a16:creationId xmlns:a16="http://schemas.microsoft.com/office/drawing/2014/main" id="{74793038-6255-9F49-A7E8-A61C0F8F7CE5}"/>
                </a:ext>
              </a:extLst>
            </p:cNvPr>
            <p:cNvSpPr/>
            <p:nvPr/>
          </p:nvSpPr>
          <p:spPr>
            <a:xfrm>
              <a:off x="2016086" y="4701174"/>
              <a:ext cx="575072" cy="567368"/>
            </a:xfrm>
            <a:prstGeom prst="roundRect">
              <a:avLst/>
            </a:prstGeom>
            <a:solidFill>
              <a:srgbClr val="00B05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en-US" sz="2000" b="1" dirty="0">
                  <a:solidFill>
                    <a:schemeClr val="bg1"/>
                  </a:solidFill>
                </a:rPr>
                <a:t>CA4</a:t>
              </a:r>
            </a:p>
          </p:txBody>
        </p:sp>
        <p:sp>
          <p:nvSpPr>
            <p:cNvPr id="51" name="Rounded Rectangle 50">
              <a:extLst>
                <a:ext uri="{FF2B5EF4-FFF2-40B4-BE49-F238E27FC236}">
                  <a16:creationId xmlns:a16="http://schemas.microsoft.com/office/drawing/2014/main" id="{4C1812FD-0611-CE4F-9683-1EDD3980C3E3}"/>
                </a:ext>
              </a:extLst>
            </p:cNvPr>
            <p:cNvSpPr/>
            <p:nvPr/>
          </p:nvSpPr>
          <p:spPr>
            <a:xfrm>
              <a:off x="2016086" y="5305590"/>
              <a:ext cx="575072" cy="567368"/>
            </a:xfrm>
            <a:prstGeom prst="roundRect">
              <a:avLst/>
            </a:prstGeom>
            <a:solidFill>
              <a:srgbClr val="D883FF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en-US" sz="2000" b="1" dirty="0">
                  <a:solidFill>
                    <a:schemeClr val="bg1"/>
                  </a:solidFill>
                </a:rPr>
                <a:t>CA1</a:t>
              </a:r>
            </a:p>
          </p:txBody>
        </p:sp>
        <p:sp>
          <p:nvSpPr>
            <p:cNvPr id="52" name="Rounded Rectangle 51">
              <a:extLst>
                <a:ext uri="{FF2B5EF4-FFF2-40B4-BE49-F238E27FC236}">
                  <a16:creationId xmlns:a16="http://schemas.microsoft.com/office/drawing/2014/main" id="{BF1D358D-057A-3147-AE91-5E009845FA44}"/>
                </a:ext>
              </a:extLst>
            </p:cNvPr>
            <p:cNvSpPr/>
            <p:nvPr/>
          </p:nvSpPr>
          <p:spPr>
            <a:xfrm>
              <a:off x="2639875" y="5305590"/>
              <a:ext cx="575072" cy="567368"/>
            </a:xfrm>
            <a:prstGeom prst="roundRect">
              <a:avLst/>
            </a:prstGeom>
            <a:solidFill>
              <a:srgbClr val="989898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en-US" sz="2000" b="1" dirty="0">
                  <a:solidFill>
                    <a:schemeClr val="bg1"/>
                  </a:solidFill>
                </a:rPr>
                <a:t>CA2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739359311"/>
      </p:ext>
    </p:extLst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Title 1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8"/>
          </a:xfrm>
          <a:prstGeom prst="rect">
            <a:avLst/>
          </a:prstGeom>
        </p:spPr>
        <p:txBody>
          <a:bodyPr/>
          <a:lstStyle/>
          <a:p>
            <a:r>
              <a:t>Ledger Concept</a:t>
            </a:r>
          </a:p>
        </p:txBody>
      </p:sp>
      <p:sp>
        <p:nvSpPr>
          <p:cNvPr id="116" name="Text Placeholder 2"/>
          <p:cNvSpPr txBox="1">
            <a:spLocks noGrp="1"/>
          </p:cNvSpPr>
          <p:nvPr>
            <p:ph type="body" sz="quarter" idx="1"/>
          </p:nvPr>
        </p:nvSpPr>
        <p:spPr>
          <a:xfrm>
            <a:off x="831850" y="4589462"/>
            <a:ext cx="10515600" cy="1500188"/>
          </a:xfrm>
          <a:prstGeom prst="rect">
            <a:avLst/>
          </a:prstGeom>
        </p:spPr>
        <p:txBody>
          <a:bodyPr/>
          <a:lstStyle/>
          <a:p>
            <a:r>
              <a:rPr dirty="0"/>
              <a:t>Ledger, World state, Blockchain, Block, Transaction</a:t>
            </a:r>
          </a:p>
        </p:txBody>
      </p:sp>
      <p:sp>
        <p:nvSpPr>
          <p:cNvPr id="117" name="Slide Number Placeholder 3"/>
          <p:cNvSpPr txBox="1">
            <a:spLocks noGrp="1"/>
          </p:cNvSpPr>
          <p:nvPr>
            <p:ph type="sldNum" sz="quarter" idx="2"/>
          </p:nvPr>
        </p:nvSpPr>
        <p:spPr>
          <a:xfrm>
            <a:off x="3397339" y="6404290"/>
            <a:ext cx="184062" cy="269241"/>
          </a:xfrm>
          <a:prstGeom prst="rect">
            <a:avLst/>
          </a:prstGeom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2</a:t>
            </a:fld>
            <a:endParaRPr/>
          </a:p>
        </p:txBody>
      </p:sp>
    </p:spTree>
  </p:cSld>
  <p:clrMapOvr>
    <a:masterClrMapping/>
  </p:clrMapOvr>
  <p:transition spd="med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D1E44B63-08E9-9849-9C1D-4AC221EE5012}"/>
              </a:ext>
            </a:extLst>
          </p:cNvPr>
          <p:cNvSpPr/>
          <p:nvPr/>
        </p:nvSpPr>
        <p:spPr>
          <a:xfrm>
            <a:off x="3934666" y="2055145"/>
            <a:ext cx="6899161" cy="3854153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72000" rtlCol="0" anchor="ctr"/>
          <a:lstStyle/>
          <a:p>
            <a:pPr algn="ctr"/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FD2B90B-CADD-B443-8241-F28F6BD6FE58}"/>
              </a:ext>
            </a:extLst>
          </p:cNvPr>
          <p:cNvSpPr txBox="1"/>
          <p:nvPr/>
        </p:nvSpPr>
        <p:spPr>
          <a:xfrm>
            <a:off x="10315316" y="5289673"/>
            <a:ext cx="399292" cy="461665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/>
              <a:t>N</a:t>
            </a:r>
          </a:p>
        </p:txBody>
      </p:sp>
      <p:sp>
        <p:nvSpPr>
          <p:cNvPr id="6" name="Rectangle 28">
            <a:extLst>
              <a:ext uri="{FF2B5EF4-FFF2-40B4-BE49-F238E27FC236}">
                <a16:creationId xmlns:a16="http://schemas.microsoft.com/office/drawing/2014/main" id="{F83AD13B-686A-7441-AF80-1AAF66037A2E}"/>
              </a:ext>
            </a:extLst>
          </p:cNvPr>
          <p:cNvSpPr/>
          <p:nvPr/>
        </p:nvSpPr>
        <p:spPr>
          <a:xfrm>
            <a:off x="1956378" y="1921239"/>
            <a:ext cx="8943280" cy="4084819"/>
          </a:xfrm>
          <a:prstGeom prst="rect">
            <a:avLst/>
          </a:prstGeom>
          <a:ln w="12700">
            <a:solidFill>
              <a:schemeClr val="tx1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7" name="Title 4">
            <a:extLst>
              <a:ext uri="{FF2B5EF4-FFF2-40B4-BE49-F238E27FC236}">
                <a16:creationId xmlns:a16="http://schemas.microsoft.com/office/drawing/2014/main" id="{5FBE3801-AF81-B14D-A087-3503F478758D}"/>
              </a:ext>
            </a:extLst>
          </p:cNvPr>
          <p:cNvSpPr txBox="1">
            <a:spLocks/>
          </p:cNvSpPr>
          <p:nvPr/>
        </p:nvSpPr>
        <p:spPr>
          <a:xfrm>
            <a:off x="990600" y="517525"/>
            <a:ext cx="10515600" cy="13255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anchor="ctr">
            <a:normAutofit/>
          </a:bodyPr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9pPr>
          </a:lstStyle>
          <a:p>
            <a:pPr hangingPunct="1"/>
            <a:r>
              <a:rPr lang="en-US" sz="3600" dirty="0"/>
              <a:t>Diagram 9</a:t>
            </a:r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998C07DC-735B-A945-8997-3037A20EC219}"/>
              </a:ext>
            </a:extLst>
          </p:cNvPr>
          <p:cNvSpPr/>
          <p:nvPr/>
        </p:nvSpPr>
        <p:spPr>
          <a:xfrm>
            <a:off x="8287712" y="3485233"/>
            <a:ext cx="571412" cy="563758"/>
          </a:xfrm>
          <a:prstGeom prst="roundRect">
            <a:avLst/>
          </a:prstGeom>
          <a:solidFill>
            <a:srgbClr val="00B050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O4</a:t>
            </a:r>
          </a:p>
        </p:txBody>
      </p:sp>
      <p:sp>
        <p:nvSpPr>
          <p:cNvPr id="39" name="Folded Corner 38">
            <a:extLst>
              <a:ext uri="{FF2B5EF4-FFF2-40B4-BE49-F238E27FC236}">
                <a16:creationId xmlns:a16="http://schemas.microsoft.com/office/drawing/2014/main" id="{42CBD7E4-ED60-0842-A4BB-D12BDDE75BD9}"/>
              </a:ext>
            </a:extLst>
          </p:cNvPr>
          <p:cNvSpPr/>
          <p:nvPr/>
        </p:nvSpPr>
        <p:spPr>
          <a:xfrm>
            <a:off x="6041150" y="5480717"/>
            <a:ext cx="767465" cy="307829"/>
          </a:xfrm>
          <a:prstGeom prst="foldedCorner">
            <a:avLst/>
          </a:prstGeom>
          <a:solidFill>
            <a:srgbClr val="4271C2"/>
          </a:solidFill>
          <a:ln w="19050" cap="flat" cmpd="sng" algn="ctr">
            <a:solidFill>
              <a:schemeClr val="tx1"/>
            </a:solidFill>
            <a:prstDash val="solid"/>
          </a:ln>
          <a:effectLst/>
        </p:spPr>
        <p:txBody>
          <a:bodyPr lIns="36000" rIns="36000" bIns="72000" rtlCol="0" anchor="ctr"/>
          <a:lstStyle/>
          <a:p>
            <a:pPr algn="ctr" defTabSz="457200" hangingPunct="1"/>
            <a:r>
              <a:rPr lang="en-US" b="1" baseline="-25000" dirty="0">
                <a:solidFill>
                  <a:schemeClr val="bg1"/>
                </a:solidFill>
                <a:latin typeface="Arial"/>
              </a:rPr>
              <a:t>CC1</a:t>
            </a:r>
          </a:p>
        </p:txBody>
      </p:sp>
      <p:sp>
        <p:nvSpPr>
          <p:cNvPr id="27" name="Document 26">
            <a:extLst>
              <a:ext uri="{FF2B5EF4-FFF2-40B4-BE49-F238E27FC236}">
                <a16:creationId xmlns:a16="http://schemas.microsoft.com/office/drawing/2014/main" id="{C172B1EF-3565-5349-A8C1-9D352C34B659}"/>
              </a:ext>
            </a:extLst>
          </p:cNvPr>
          <p:cNvSpPr/>
          <p:nvPr/>
        </p:nvSpPr>
        <p:spPr>
          <a:xfrm>
            <a:off x="4679003" y="3009330"/>
            <a:ext cx="547666" cy="433746"/>
          </a:xfrm>
          <a:prstGeom prst="flowChartDocument">
            <a:avLst/>
          </a:prstGeom>
          <a:solidFill>
            <a:schemeClr val="accent1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L1</a:t>
            </a:r>
            <a:endParaRPr lang="en-US" sz="2400" b="1" baseline="-25000" dirty="0">
              <a:solidFill>
                <a:schemeClr val="bg1"/>
              </a:solidFill>
            </a:endParaRP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12499926-78B4-1F45-983A-6614EEF1466D}"/>
              </a:ext>
            </a:extLst>
          </p:cNvPr>
          <p:cNvSpPr/>
          <p:nvPr/>
        </p:nvSpPr>
        <p:spPr>
          <a:xfrm>
            <a:off x="4681014" y="2176582"/>
            <a:ext cx="556661" cy="529115"/>
          </a:xfrm>
          <a:prstGeom prst="roundRect">
            <a:avLst/>
          </a:prstGeom>
          <a:solidFill>
            <a:srgbClr val="4271C2"/>
          </a:solidFill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  <a:ea typeface="Arial" charset="0"/>
                <a:cs typeface="Arial" charset="0"/>
              </a:rPr>
              <a:t>S5</a:t>
            </a:r>
          </a:p>
        </p:txBody>
      </p:sp>
      <p:sp>
        <p:nvSpPr>
          <p:cNvPr id="30" name="Rounded Rectangle 29">
            <a:extLst>
              <a:ext uri="{FF2B5EF4-FFF2-40B4-BE49-F238E27FC236}">
                <a16:creationId xmlns:a16="http://schemas.microsoft.com/office/drawing/2014/main" id="{B839953B-6034-BC47-96F6-11C0F912DA31}"/>
              </a:ext>
            </a:extLst>
          </p:cNvPr>
          <p:cNvSpPr/>
          <p:nvPr/>
        </p:nvSpPr>
        <p:spPr>
          <a:xfrm>
            <a:off x="2020258" y="2607576"/>
            <a:ext cx="575072" cy="567368"/>
          </a:xfrm>
          <a:prstGeom prst="roundRect">
            <a:avLst/>
          </a:prstGeom>
          <a:solidFill>
            <a:srgbClr val="D883FF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chemeClr val="bg1"/>
                </a:solidFill>
              </a:rPr>
              <a:t>A1</a:t>
            </a:r>
          </a:p>
        </p:txBody>
      </p:sp>
      <p:sp>
        <p:nvSpPr>
          <p:cNvPr id="42" name="Folded Corner 41">
            <a:extLst>
              <a:ext uri="{FF2B5EF4-FFF2-40B4-BE49-F238E27FC236}">
                <a16:creationId xmlns:a16="http://schemas.microsoft.com/office/drawing/2014/main" id="{88240A06-0D0B-6344-956A-F1B921A7A7EA}"/>
              </a:ext>
            </a:extLst>
          </p:cNvPr>
          <p:cNvSpPr/>
          <p:nvPr/>
        </p:nvSpPr>
        <p:spPr>
          <a:xfrm>
            <a:off x="9895717" y="3612018"/>
            <a:ext cx="767465" cy="307829"/>
          </a:xfrm>
          <a:prstGeom prst="foldedCorner">
            <a:avLst/>
          </a:prstGeom>
          <a:solidFill>
            <a:srgbClr val="00B050"/>
          </a:solidFill>
          <a:ln w="19050" cap="flat" cmpd="sng" algn="ctr">
            <a:solidFill>
              <a:schemeClr val="tx1"/>
            </a:solidFill>
            <a:prstDash val="solid"/>
          </a:ln>
          <a:effectLst/>
        </p:spPr>
        <p:txBody>
          <a:bodyPr lIns="36000" rIns="36000" bIns="72000" rtlCol="0" anchor="ctr"/>
          <a:lstStyle/>
          <a:p>
            <a:pPr algn="ctr" defTabSz="457200" hangingPunct="1"/>
            <a:r>
              <a:rPr lang="en-US" b="1" baseline="-25000" dirty="0">
                <a:solidFill>
                  <a:schemeClr val="bg1"/>
                </a:solidFill>
                <a:latin typeface="Arial"/>
              </a:rPr>
              <a:t>NC4</a:t>
            </a:r>
          </a:p>
        </p:txBody>
      </p:sp>
      <p:sp>
        <p:nvSpPr>
          <p:cNvPr id="32" name="Document 31">
            <a:extLst>
              <a:ext uri="{FF2B5EF4-FFF2-40B4-BE49-F238E27FC236}">
                <a16:creationId xmlns:a16="http://schemas.microsoft.com/office/drawing/2014/main" id="{721B1099-1AE5-654D-96BF-E077ACCD5265}"/>
              </a:ext>
            </a:extLst>
          </p:cNvPr>
          <p:cNvSpPr/>
          <p:nvPr/>
        </p:nvSpPr>
        <p:spPr>
          <a:xfrm>
            <a:off x="6155012" y="3018603"/>
            <a:ext cx="547666" cy="433746"/>
          </a:xfrm>
          <a:prstGeom prst="flowChartDocument">
            <a:avLst/>
          </a:prstGeom>
          <a:solidFill>
            <a:srgbClr val="4372C4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L1</a:t>
            </a:r>
          </a:p>
        </p:txBody>
      </p:sp>
      <p:sp>
        <p:nvSpPr>
          <p:cNvPr id="34" name="Rounded Rectangle 33">
            <a:extLst>
              <a:ext uri="{FF2B5EF4-FFF2-40B4-BE49-F238E27FC236}">
                <a16:creationId xmlns:a16="http://schemas.microsoft.com/office/drawing/2014/main" id="{D5764A2C-38F3-B545-83A1-7F4838A889BA}"/>
              </a:ext>
            </a:extLst>
          </p:cNvPr>
          <p:cNvSpPr/>
          <p:nvPr/>
        </p:nvSpPr>
        <p:spPr>
          <a:xfrm>
            <a:off x="6159626" y="2180091"/>
            <a:ext cx="556661" cy="529115"/>
          </a:xfrm>
          <a:prstGeom prst="roundRect">
            <a:avLst/>
          </a:prstGeom>
          <a:solidFill>
            <a:srgbClr val="4271C2"/>
          </a:solidFill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  <a:ea typeface="Arial" charset="0"/>
                <a:cs typeface="Arial" charset="0"/>
              </a:rPr>
              <a:t>S5</a:t>
            </a:r>
          </a:p>
        </p:txBody>
      </p:sp>
      <p:sp>
        <p:nvSpPr>
          <p:cNvPr id="44" name="Rounded Rectangle 43">
            <a:extLst>
              <a:ext uri="{FF2B5EF4-FFF2-40B4-BE49-F238E27FC236}">
                <a16:creationId xmlns:a16="http://schemas.microsoft.com/office/drawing/2014/main" id="{F49B30B3-0A47-A340-921A-1747392A6A98}"/>
              </a:ext>
            </a:extLst>
          </p:cNvPr>
          <p:cNvSpPr/>
          <p:nvPr/>
        </p:nvSpPr>
        <p:spPr>
          <a:xfrm>
            <a:off x="6609639" y="2600469"/>
            <a:ext cx="559591" cy="554570"/>
          </a:xfrm>
          <a:prstGeom prst="roundRect">
            <a:avLst/>
          </a:prstGeom>
          <a:solidFill>
            <a:schemeClr val="bg2">
              <a:lumMod val="60000"/>
              <a:lumOff val="40000"/>
            </a:schemeClr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P2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ADDD3DA3-BA06-4B44-89C0-DC4A84E1A6C2}"/>
              </a:ext>
            </a:extLst>
          </p:cNvPr>
          <p:cNvSpPr/>
          <p:nvPr/>
        </p:nvSpPr>
        <p:spPr>
          <a:xfrm>
            <a:off x="2661800" y="2607576"/>
            <a:ext cx="575072" cy="567368"/>
          </a:xfrm>
          <a:prstGeom prst="roundRect">
            <a:avLst/>
          </a:prstGeom>
          <a:solidFill>
            <a:srgbClr val="989898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chemeClr val="bg1"/>
                </a:solidFill>
              </a:rPr>
              <a:t>A2</a:t>
            </a:r>
          </a:p>
        </p:txBody>
      </p:sp>
      <p:grpSp>
        <p:nvGrpSpPr>
          <p:cNvPr id="48" name="Group 47">
            <a:extLst>
              <a:ext uri="{FF2B5EF4-FFF2-40B4-BE49-F238E27FC236}">
                <a16:creationId xmlns:a16="http://schemas.microsoft.com/office/drawing/2014/main" id="{38D6ED4A-A1AB-C74E-9B62-D788457ADC8B}"/>
              </a:ext>
            </a:extLst>
          </p:cNvPr>
          <p:cNvGrpSpPr/>
          <p:nvPr/>
        </p:nvGrpSpPr>
        <p:grpSpPr>
          <a:xfrm>
            <a:off x="8932654" y="2371404"/>
            <a:ext cx="870316" cy="591662"/>
            <a:chOff x="9844292" y="2352738"/>
            <a:chExt cx="870316" cy="591662"/>
          </a:xfrm>
        </p:grpSpPr>
        <p:sp>
          <p:nvSpPr>
            <p:cNvPr id="49" name="Rounded Rectangle 48">
              <a:extLst>
                <a:ext uri="{FF2B5EF4-FFF2-40B4-BE49-F238E27FC236}">
                  <a16:creationId xmlns:a16="http://schemas.microsoft.com/office/drawing/2014/main" id="{D388E85C-8605-8B49-A95D-0A73BC3CEA54}"/>
                </a:ext>
              </a:extLst>
            </p:cNvPr>
            <p:cNvSpPr/>
            <p:nvPr/>
          </p:nvSpPr>
          <p:spPr>
            <a:xfrm>
              <a:off x="9844292" y="2480321"/>
              <a:ext cx="870316" cy="464079"/>
            </a:xfrm>
            <a:prstGeom prst="roundRect">
              <a:avLst>
                <a:gd name="adj" fmla="val 43973"/>
              </a:avLst>
            </a:prstGeom>
            <a:solidFill>
              <a:schemeClr val="bg1"/>
            </a:solidFill>
            <a:ln w="12700" cap="flat">
              <a:solidFill>
                <a:schemeClr val="tx1"/>
              </a:solidFill>
              <a:prstDash val="sysDot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grpSp>
          <p:nvGrpSpPr>
            <p:cNvPr id="50" name="Group 49">
              <a:extLst>
                <a:ext uri="{FF2B5EF4-FFF2-40B4-BE49-F238E27FC236}">
                  <a16:creationId xmlns:a16="http://schemas.microsoft.com/office/drawing/2014/main" id="{DDFADEAE-5513-B444-B4DD-E3E88A859B58}"/>
                </a:ext>
              </a:extLst>
            </p:cNvPr>
            <p:cNvGrpSpPr/>
            <p:nvPr/>
          </p:nvGrpSpPr>
          <p:grpSpPr>
            <a:xfrm>
              <a:off x="9902594" y="2522147"/>
              <a:ext cx="747440" cy="327466"/>
              <a:chOff x="6051162" y="5117302"/>
              <a:chExt cx="747440" cy="327466"/>
            </a:xfrm>
          </p:grpSpPr>
          <p:sp>
            <p:nvSpPr>
              <p:cNvPr id="52" name="Triangle 51">
                <a:extLst>
                  <a:ext uri="{FF2B5EF4-FFF2-40B4-BE49-F238E27FC236}">
                    <a16:creationId xmlns:a16="http://schemas.microsoft.com/office/drawing/2014/main" id="{37A10C4C-7901-CB46-8E4B-211DC256F47E}"/>
                  </a:ext>
                </a:extLst>
              </p:cNvPr>
              <p:cNvSpPr/>
              <p:nvPr/>
            </p:nvSpPr>
            <p:spPr>
              <a:xfrm>
                <a:off x="6051162" y="5117302"/>
                <a:ext cx="359124" cy="327466"/>
              </a:xfrm>
              <a:prstGeom prst="triangle">
                <a:avLst/>
              </a:prstGeom>
              <a:solidFill>
                <a:srgbClr val="989898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bIns="108000" rtlCol="0" anchor="ctr"/>
              <a:lstStyle/>
              <a:p>
                <a:pPr algn="ctr"/>
                <a:r>
                  <a:rPr lang="en-US" sz="1200" b="1" dirty="0">
                    <a:solidFill>
                      <a:schemeClr val="bg1"/>
                    </a:solidFill>
                  </a:rPr>
                  <a:t>R2</a:t>
                </a:r>
              </a:p>
            </p:txBody>
          </p:sp>
          <p:sp>
            <p:nvSpPr>
              <p:cNvPr id="53" name="Triangle 52">
                <a:extLst>
                  <a:ext uri="{FF2B5EF4-FFF2-40B4-BE49-F238E27FC236}">
                    <a16:creationId xmlns:a16="http://schemas.microsoft.com/office/drawing/2014/main" id="{8DBBFF05-30D4-5744-A672-D55A8312E751}"/>
                  </a:ext>
                </a:extLst>
              </p:cNvPr>
              <p:cNvSpPr/>
              <p:nvPr/>
            </p:nvSpPr>
            <p:spPr>
              <a:xfrm>
                <a:off x="6439478" y="5117302"/>
                <a:ext cx="359124" cy="327466"/>
              </a:xfrm>
              <a:prstGeom prst="triangle">
                <a:avLst/>
              </a:prstGeom>
              <a:solidFill>
                <a:srgbClr val="FFC0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bIns="108000" rtlCol="0" anchor="ctr"/>
              <a:lstStyle/>
              <a:p>
                <a:pPr algn="ctr"/>
                <a:r>
                  <a:rPr lang="en-US" sz="1200" b="1" dirty="0">
                    <a:solidFill>
                      <a:schemeClr val="bg1"/>
                    </a:solidFill>
                  </a:rPr>
                  <a:t>R3</a:t>
                </a:r>
              </a:p>
            </p:txBody>
          </p:sp>
        </p:grpSp>
        <p:sp>
          <p:nvSpPr>
            <p:cNvPr id="51" name="Oval 50">
              <a:extLst>
                <a:ext uri="{FF2B5EF4-FFF2-40B4-BE49-F238E27FC236}">
                  <a16:creationId xmlns:a16="http://schemas.microsoft.com/office/drawing/2014/main" id="{42512C21-150C-B44D-AE40-41C64557EE46}"/>
                </a:ext>
              </a:extLst>
            </p:cNvPr>
            <p:cNvSpPr/>
            <p:nvPr/>
          </p:nvSpPr>
          <p:spPr>
            <a:xfrm>
              <a:off x="10151867" y="2352738"/>
              <a:ext cx="255166" cy="255166"/>
            </a:xfrm>
            <a:prstGeom prst="ellipse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18000" tIns="45719" rIns="0" bIns="45719" numCol="1" spcCol="38100" rtlCol="0" anchor="ctr">
              <a:no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sz="1200" b="1" dirty="0"/>
                <a:t>X2</a:t>
              </a:r>
              <a:endParaRPr kumimoji="0" lang="en-US" sz="12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</p:grp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D16814E7-F9CD-CD4C-9477-2466B0634546}"/>
              </a:ext>
            </a:extLst>
          </p:cNvPr>
          <p:cNvSpPr/>
          <p:nvPr/>
        </p:nvSpPr>
        <p:spPr>
          <a:xfrm>
            <a:off x="5104864" y="2600469"/>
            <a:ext cx="559591" cy="554570"/>
          </a:xfrm>
          <a:prstGeom prst="roundRect">
            <a:avLst/>
          </a:prstGeom>
          <a:solidFill>
            <a:srgbClr val="D883FF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P1</a:t>
            </a:r>
          </a:p>
        </p:txBody>
      </p:sp>
      <p:sp>
        <p:nvSpPr>
          <p:cNvPr id="66" name="Triangle 65">
            <a:extLst>
              <a:ext uri="{FF2B5EF4-FFF2-40B4-BE49-F238E27FC236}">
                <a16:creationId xmlns:a16="http://schemas.microsoft.com/office/drawing/2014/main" id="{667D92FC-9EDD-DE43-9253-99B780606B4E}"/>
              </a:ext>
            </a:extLst>
          </p:cNvPr>
          <p:cNvSpPr/>
          <p:nvPr/>
        </p:nvSpPr>
        <p:spPr>
          <a:xfrm>
            <a:off x="6043727" y="5089428"/>
            <a:ext cx="389693" cy="355340"/>
          </a:xfrm>
          <a:prstGeom prst="triangle">
            <a:avLst/>
          </a:prstGeom>
          <a:solidFill>
            <a:srgbClr val="D883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10800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R1</a:t>
            </a:r>
          </a:p>
        </p:txBody>
      </p:sp>
      <p:sp>
        <p:nvSpPr>
          <p:cNvPr id="67" name="Triangle 66">
            <a:extLst>
              <a:ext uri="{FF2B5EF4-FFF2-40B4-BE49-F238E27FC236}">
                <a16:creationId xmlns:a16="http://schemas.microsoft.com/office/drawing/2014/main" id="{67825AFE-E71E-4040-AB2C-6A95EB89AEEC}"/>
              </a:ext>
            </a:extLst>
          </p:cNvPr>
          <p:cNvSpPr/>
          <p:nvPr/>
        </p:nvSpPr>
        <p:spPr>
          <a:xfrm>
            <a:off x="6432043" y="5089428"/>
            <a:ext cx="389693" cy="355340"/>
          </a:xfrm>
          <a:prstGeom prst="triangle">
            <a:avLst/>
          </a:prstGeom>
          <a:solidFill>
            <a:srgbClr val="989898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10800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R2</a:t>
            </a:r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518B983A-1F19-CA44-BCE8-1C4BE3420F7F}"/>
              </a:ext>
            </a:extLst>
          </p:cNvPr>
          <p:cNvSpPr/>
          <p:nvPr/>
        </p:nvSpPr>
        <p:spPr>
          <a:xfrm rot="10800000" flipH="1" flipV="1">
            <a:off x="8782673" y="3687129"/>
            <a:ext cx="162001" cy="162001"/>
          </a:xfrm>
          <a:prstGeom prst="ellipse">
            <a:avLst/>
          </a:prstGeom>
          <a:solidFill>
            <a:srgbClr val="00B050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0</a:t>
            </a:r>
          </a:p>
        </p:txBody>
      </p:sp>
      <p:sp>
        <p:nvSpPr>
          <p:cNvPr id="54" name="Oval 53">
            <a:extLst>
              <a:ext uri="{FF2B5EF4-FFF2-40B4-BE49-F238E27FC236}">
                <a16:creationId xmlns:a16="http://schemas.microsoft.com/office/drawing/2014/main" id="{DB2084A3-6C1A-9E43-BC7E-1B1828E91445}"/>
              </a:ext>
            </a:extLst>
          </p:cNvPr>
          <p:cNvSpPr/>
          <p:nvPr/>
        </p:nvSpPr>
        <p:spPr>
          <a:xfrm rot="10800000" flipH="1" flipV="1">
            <a:off x="9825294" y="3689178"/>
            <a:ext cx="162001" cy="162001"/>
          </a:xfrm>
          <a:prstGeom prst="ellipse">
            <a:avLst/>
          </a:prstGeom>
          <a:solidFill>
            <a:srgbClr val="00B050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0</a:t>
            </a:r>
          </a:p>
        </p:txBody>
      </p:sp>
      <p:sp>
        <p:nvSpPr>
          <p:cNvPr id="57" name="Oval 56">
            <a:extLst>
              <a:ext uri="{FF2B5EF4-FFF2-40B4-BE49-F238E27FC236}">
                <a16:creationId xmlns:a16="http://schemas.microsoft.com/office/drawing/2014/main" id="{3B9B93C9-FC65-6649-9185-BBCFC39524E3}"/>
              </a:ext>
            </a:extLst>
          </p:cNvPr>
          <p:cNvSpPr/>
          <p:nvPr/>
        </p:nvSpPr>
        <p:spPr>
          <a:xfrm rot="10800000" flipH="1" flipV="1">
            <a:off x="8399430" y="3961503"/>
            <a:ext cx="162001" cy="162001"/>
          </a:xfrm>
          <a:prstGeom prst="ellipse">
            <a:avLst/>
          </a:prstGeom>
          <a:solidFill>
            <a:schemeClr val="accent1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69" name="Oval 68">
            <a:extLst>
              <a:ext uri="{FF2B5EF4-FFF2-40B4-BE49-F238E27FC236}">
                <a16:creationId xmlns:a16="http://schemas.microsoft.com/office/drawing/2014/main" id="{5BA453D9-64A3-B84D-A368-CACACF4B8734}"/>
              </a:ext>
            </a:extLst>
          </p:cNvPr>
          <p:cNvSpPr/>
          <p:nvPr/>
        </p:nvSpPr>
        <p:spPr>
          <a:xfrm rot="10800000" flipV="1">
            <a:off x="5318721" y="3067748"/>
            <a:ext cx="162001" cy="162001"/>
          </a:xfrm>
          <a:prstGeom prst="ellipse">
            <a:avLst/>
          </a:prstGeom>
          <a:solidFill>
            <a:schemeClr val="accent1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70" name="Oval 69">
            <a:extLst>
              <a:ext uri="{FF2B5EF4-FFF2-40B4-BE49-F238E27FC236}">
                <a16:creationId xmlns:a16="http://schemas.microsoft.com/office/drawing/2014/main" id="{96B7AAE4-79E0-0147-8750-AE37BEE50EBD}"/>
              </a:ext>
            </a:extLst>
          </p:cNvPr>
          <p:cNvSpPr/>
          <p:nvPr/>
        </p:nvSpPr>
        <p:spPr>
          <a:xfrm rot="10800000" flipV="1">
            <a:off x="6733872" y="3067748"/>
            <a:ext cx="162001" cy="162001"/>
          </a:xfrm>
          <a:prstGeom prst="ellipse">
            <a:avLst/>
          </a:prstGeom>
          <a:solidFill>
            <a:schemeClr val="accent1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71" name="Oval 70">
            <a:extLst>
              <a:ext uri="{FF2B5EF4-FFF2-40B4-BE49-F238E27FC236}">
                <a16:creationId xmlns:a16="http://schemas.microsoft.com/office/drawing/2014/main" id="{01134F06-5AD4-F842-AF43-EE3C1381D77E}"/>
              </a:ext>
            </a:extLst>
          </p:cNvPr>
          <p:cNvSpPr/>
          <p:nvPr/>
        </p:nvSpPr>
        <p:spPr>
          <a:xfrm rot="10800000" flipV="1">
            <a:off x="2224002" y="3092894"/>
            <a:ext cx="162001" cy="162001"/>
          </a:xfrm>
          <a:prstGeom prst="ellipse">
            <a:avLst/>
          </a:prstGeom>
          <a:solidFill>
            <a:schemeClr val="accent1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72" name="Oval 71">
            <a:extLst>
              <a:ext uri="{FF2B5EF4-FFF2-40B4-BE49-F238E27FC236}">
                <a16:creationId xmlns:a16="http://schemas.microsoft.com/office/drawing/2014/main" id="{7BB3FAFD-B2CA-0A4B-8323-A63C66E0278F}"/>
              </a:ext>
            </a:extLst>
          </p:cNvPr>
          <p:cNvSpPr/>
          <p:nvPr/>
        </p:nvSpPr>
        <p:spPr>
          <a:xfrm rot="10800000" flipV="1">
            <a:off x="2862954" y="3089864"/>
            <a:ext cx="162001" cy="162001"/>
          </a:xfrm>
          <a:prstGeom prst="ellipse">
            <a:avLst/>
          </a:prstGeom>
          <a:solidFill>
            <a:schemeClr val="accent1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73" name="Oval 72">
            <a:extLst>
              <a:ext uri="{FF2B5EF4-FFF2-40B4-BE49-F238E27FC236}">
                <a16:creationId xmlns:a16="http://schemas.microsoft.com/office/drawing/2014/main" id="{9B7669FC-9AED-A74F-A4D5-64FF0E82FECC}"/>
              </a:ext>
            </a:extLst>
          </p:cNvPr>
          <p:cNvSpPr/>
          <p:nvPr/>
        </p:nvSpPr>
        <p:spPr>
          <a:xfrm rot="10800000" flipV="1">
            <a:off x="5960149" y="5553630"/>
            <a:ext cx="162001" cy="162001"/>
          </a:xfrm>
          <a:prstGeom prst="ellipse">
            <a:avLst/>
          </a:prstGeom>
          <a:solidFill>
            <a:schemeClr val="accent1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1</a:t>
            </a:r>
          </a:p>
        </p:txBody>
      </p:sp>
      <p:grpSp>
        <p:nvGrpSpPr>
          <p:cNvPr id="76" name="Group 75">
            <a:extLst>
              <a:ext uri="{FF2B5EF4-FFF2-40B4-BE49-F238E27FC236}">
                <a16:creationId xmlns:a16="http://schemas.microsoft.com/office/drawing/2014/main" id="{F7001B01-8E91-8541-B7FE-974B89CCB983}"/>
              </a:ext>
            </a:extLst>
          </p:cNvPr>
          <p:cNvGrpSpPr/>
          <p:nvPr/>
        </p:nvGrpSpPr>
        <p:grpSpPr>
          <a:xfrm>
            <a:off x="9844292" y="2371404"/>
            <a:ext cx="870316" cy="591662"/>
            <a:chOff x="9844292" y="2352738"/>
            <a:chExt cx="870316" cy="591662"/>
          </a:xfrm>
        </p:grpSpPr>
        <p:sp>
          <p:nvSpPr>
            <p:cNvPr id="77" name="Rounded Rectangle 76">
              <a:extLst>
                <a:ext uri="{FF2B5EF4-FFF2-40B4-BE49-F238E27FC236}">
                  <a16:creationId xmlns:a16="http://schemas.microsoft.com/office/drawing/2014/main" id="{97BB7B3A-29FE-DB4C-8104-4C3AA30B2691}"/>
                </a:ext>
              </a:extLst>
            </p:cNvPr>
            <p:cNvSpPr/>
            <p:nvPr/>
          </p:nvSpPr>
          <p:spPr>
            <a:xfrm>
              <a:off x="9844292" y="2480321"/>
              <a:ext cx="870316" cy="464079"/>
            </a:xfrm>
            <a:prstGeom prst="roundRect">
              <a:avLst>
                <a:gd name="adj" fmla="val 43973"/>
              </a:avLst>
            </a:prstGeom>
            <a:solidFill>
              <a:schemeClr val="bg1"/>
            </a:solidFill>
            <a:ln w="12700" cap="flat">
              <a:solidFill>
                <a:schemeClr val="tx1"/>
              </a:solidFill>
              <a:prstDash val="sysDot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grpSp>
          <p:nvGrpSpPr>
            <p:cNvPr id="78" name="Group 77">
              <a:extLst>
                <a:ext uri="{FF2B5EF4-FFF2-40B4-BE49-F238E27FC236}">
                  <a16:creationId xmlns:a16="http://schemas.microsoft.com/office/drawing/2014/main" id="{6B0440A5-6B79-1F47-A193-79313DEEFA74}"/>
                </a:ext>
              </a:extLst>
            </p:cNvPr>
            <p:cNvGrpSpPr/>
            <p:nvPr/>
          </p:nvGrpSpPr>
          <p:grpSpPr>
            <a:xfrm>
              <a:off x="9902594" y="2522147"/>
              <a:ext cx="747440" cy="327466"/>
              <a:chOff x="6051162" y="5117302"/>
              <a:chExt cx="747440" cy="327466"/>
            </a:xfrm>
          </p:grpSpPr>
          <p:sp>
            <p:nvSpPr>
              <p:cNvPr id="80" name="Triangle 79">
                <a:extLst>
                  <a:ext uri="{FF2B5EF4-FFF2-40B4-BE49-F238E27FC236}">
                    <a16:creationId xmlns:a16="http://schemas.microsoft.com/office/drawing/2014/main" id="{613F01A7-B92C-0643-81A9-1FBA29E43EA8}"/>
                  </a:ext>
                </a:extLst>
              </p:cNvPr>
              <p:cNvSpPr/>
              <p:nvPr/>
            </p:nvSpPr>
            <p:spPr>
              <a:xfrm>
                <a:off x="6051162" y="5117302"/>
                <a:ext cx="359124" cy="327466"/>
              </a:xfrm>
              <a:prstGeom prst="triangle">
                <a:avLst/>
              </a:prstGeom>
              <a:solidFill>
                <a:srgbClr val="D883FF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bIns="108000" rtlCol="0" anchor="ctr"/>
              <a:lstStyle/>
              <a:p>
                <a:pPr algn="ctr"/>
                <a:r>
                  <a:rPr lang="en-US" sz="1200" b="1" dirty="0">
                    <a:solidFill>
                      <a:schemeClr val="bg1"/>
                    </a:solidFill>
                  </a:rPr>
                  <a:t>R1</a:t>
                </a:r>
              </a:p>
            </p:txBody>
          </p:sp>
          <p:sp>
            <p:nvSpPr>
              <p:cNvPr id="81" name="Triangle 80">
                <a:extLst>
                  <a:ext uri="{FF2B5EF4-FFF2-40B4-BE49-F238E27FC236}">
                    <a16:creationId xmlns:a16="http://schemas.microsoft.com/office/drawing/2014/main" id="{BFF08CF8-AD33-D147-82B6-ED733621C55E}"/>
                  </a:ext>
                </a:extLst>
              </p:cNvPr>
              <p:cNvSpPr/>
              <p:nvPr/>
            </p:nvSpPr>
            <p:spPr>
              <a:xfrm>
                <a:off x="6439478" y="5117302"/>
                <a:ext cx="359124" cy="327466"/>
              </a:xfrm>
              <a:prstGeom prst="triangle">
                <a:avLst/>
              </a:prstGeom>
              <a:solidFill>
                <a:srgbClr val="989898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bIns="108000" rtlCol="0" anchor="ctr"/>
              <a:lstStyle/>
              <a:p>
                <a:pPr algn="ctr"/>
                <a:r>
                  <a:rPr lang="en-US" sz="1200" b="1" dirty="0">
                    <a:solidFill>
                      <a:schemeClr val="bg1"/>
                    </a:solidFill>
                  </a:rPr>
                  <a:t>R2</a:t>
                </a:r>
              </a:p>
            </p:txBody>
          </p:sp>
        </p:grpSp>
        <p:sp>
          <p:nvSpPr>
            <p:cNvPr id="79" name="Oval 78">
              <a:extLst>
                <a:ext uri="{FF2B5EF4-FFF2-40B4-BE49-F238E27FC236}">
                  <a16:creationId xmlns:a16="http://schemas.microsoft.com/office/drawing/2014/main" id="{1C990CC1-19CF-1E44-A6DE-DF6CE33713F3}"/>
                </a:ext>
              </a:extLst>
            </p:cNvPr>
            <p:cNvSpPr/>
            <p:nvPr/>
          </p:nvSpPr>
          <p:spPr>
            <a:xfrm>
              <a:off x="10151867" y="2352738"/>
              <a:ext cx="255166" cy="255166"/>
            </a:xfrm>
            <a:prstGeom prst="ellipse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18000" tIns="45719" rIns="0" bIns="45719" numCol="1" spcCol="38100" rtlCol="0" anchor="ctr">
              <a:no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1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X1</a:t>
              </a:r>
            </a:p>
          </p:txBody>
        </p:sp>
      </p:grpSp>
      <p:sp>
        <p:nvSpPr>
          <p:cNvPr id="45" name="Triangle 44">
            <a:extLst>
              <a:ext uri="{FF2B5EF4-FFF2-40B4-BE49-F238E27FC236}">
                <a16:creationId xmlns:a16="http://schemas.microsoft.com/office/drawing/2014/main" id="{292024A4-52A3-FC43-B446-96AC8B072EAE}"/>
              </a:ext>
            </a:extLst>
          </p:cNvPr>
          <p:cNvSpPr/>
          <p:nvPr/>
        </p:nvSpPr>
        <p:spPr>
          <a:xfrm>
            <a:off x="10292063" y="3223078"/>
            <a:ext cx="389693" cy="355340"/>
          </a:xfrm>
          <a:prstGeom prst="triangle">
            <a:avLst/>
          </a:prstGeom>
          <a:solidFill>
            <a:srgbClr val="00B05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10800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R4</a:t>
            </a:r>
          </a:p>
        </p:txBody>
      </p:sp>
      <p:sp>
        <p:nvSpPr>
          <p:cNvPr id="56" name="Triangle 55">
            <a:extLst>
              <a:ext uri="{FF2B5EF4-FFF2-40B4-BE49-F238E27FC236}">
                <a16:creationId xmlns:a16="http://schemas.microsoft.com/office/drawing/2014/main" id="{BE952F2E-0C78-214C-9089-0B29D5901CD9}"/>
              </a:ext>
            </a:extLst>
          </p:cNvPr>
          <p:cNvSpPr/>
          <p:nvPr/>
        </p:nvSpPr>
        <p:spPr>
          <a:xfrm>
            <a:off x="9871010" y="3223078"/>
            <a:ext cx="389693" cy="355340"/>
          </a:xfrm>
          <a:prstGeom prst="triangle">
            <a:avLst/>
          </a:prstGeom>
          <a:solidFill>
            <a:srgbClr val="D883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10800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R1</a:t>
            </a:r>
          </a:p>
        </p:txBody>
      </p:sp>
      <p:grpSp>
        <p:nvGrpSpPr>
          <p:cNvPr id="58" name="Group 57">
            <a:extLst>
              <a:ext uri="{FF2B5EF4-FFF2-40B4-BE49-F238E27FC236}">
                <a16:creationId xmlns:a16="http://schemas.microsoft.com/office/drawing/2014/main" id="{A030A1BB-45AB-A54B-8D51-D2429272C817}"/>
              </a:ext>
            </a:extLst>
          </p:cNvPr>
          <p:cNvGrpSpPr/>
          <p:nvPr/>
        </p:nvGrpSpPr>
        <p:grpSpPr>
          <a:xfrm>
            <a:off x="2016086" y="4701174"/>
            <a:ext cx="1825606" cy="1171784"/>
            <a:chOff x="2016086" y="4701174"/>
            <a:chExt cx="1825606" cy="1171784"/>
          </a:xfrm>
        </p:grpSpPr>
        <p:sp>
          <p:nvSpPr>
            <p:cNvPr id="59" name="Rounded Rectangle 58">
              <a:extLst>
                <a:ext uri="{FF2B5EF4-FFF2-40B4-BE49-F238E27FC236}">
                  <a16:creationId xmlns:a16="http://schemas.microsoft.com/office/drawing/2014/main" id="{2840B9D5-735F-9742-8567-39C444FA491D}"/>
                </a:ext>
              </a:extLst>
            </p:cNvPr>
            <p:cNvSpPr/>
            <p:nvPr/>
          </p:nvSpPr>
          <p:spPr>
            <a:xfrm>
              <a:off x="2016086" y="4701174"/>
              <a:ext cx="575072" cy="567368"/>
            </a:xfrm>
            <a:prstGeom prst="roundRect">
              <a:avLst/>
            </a:prstGeom>
            <a:solidFill>
              <a:srgbClr val="00B05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en-US" sz="2000" b="1" dirty="0">
                  <a:solidFill>
                    <a:schemeClr val="bg1"/>
                  </a:solidFill>
                </a:rPr>
                <a:t>CA4</a:t>
              </a:r>
            </a:p>
          </p:txBody>
        </p:sp>
        <p:sp>
          <p:nvSpPr>
            <p:cNvPr id="60" name="Rounded Rectangle 59">
              <a:extLst>
                <a:ext uri="{FF2B5EF4-FFF2-40B4-BE49-F238E27FC236}">
                  <a16:creationId xmlns:a16="http://schemas.microsoft.com/office/drawing/2014/main" id="{A873DF0B-F5FA-814F-9124-C9FA93440A0A}"/>
                </a:ext>
              </a:extLst>
            </p:cNvPr>
            <p:cNvSpPr/>
            <p:nvPr/>
          </p:nvSpPr>
          <p:spPr>
            <a:xfrm>
              <a:off x="2016086" y="5305590"/>
              <a:ext cx="575072" cy="567368"/>
            </a:xfrm>
            <a:prstGeom prst="roundRect">
              <a:avLst/>
            </a:prstGeom>
            <a:solidFill>
              <a:srgbClr val="D883FF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en-US" sz="2000" b="1" dirty="0">
                  <a:solidFill>
                    <a:schemeClr val="bg1"/>
                  </a:solidFill>
                </a:rPr>
                <a:t>CA1</a:t>
              </a:r>
            </a:p>
          </p:txBody>
        </p:sp>
        <p:sp>
          <p:nvSpPr>
            <p:cNvPr id="61" name="Rounded Rectangle 60">
              <a:extLst>
                <a:ext uri="{FF2B5EF4-FFF2-40B4-BE49-F238E27FC236}">
                  <a16:creationId xmlns:a16="http://schemas.microsoft.com/office/drawing/2014/main" id="{4887BFFF-BE66-E942-9899-9F42BB0DB08D}"/>
                </a:ext>
              </a:extLst>
            </p:cNvPr>
            <p:cNvSpPr/>
            <p:nvPr/>
          </p:nvSpPr>
          <p:spPr>
            <a:xfrm>
              <a:off x="2639875" y="5305590"/>
              <a:ext cx="575072" cy="567368"/>
            </a:xfrm>
            <a:prstGeom prst="roundRect">
              <a:avLst/>
            </a:prstGeom>
            <a:solidFill>
              <a:srgbClr val="989898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en-US" sz="2000" b="1" dirty="0">
                  <a:solidFill>
                    <a:schemeClr val="bg1"/>
                  </a:solidFill>
                </a:rPr>
                <a:t>CA2</a:t>
              </a:r>
            </a:p>
          </p:txBody>
        </p:sp>
        <p:sp>
          <p:nvSpPr>
            <p:cNvPr id="62" name="Rounded Rectangle 61">
              <a:extLst>
                <a:ext uri="{FF2B5EF4-FFF2-40B4-BE49-F238E27FC236}">
                  <a16:creationId xmlns:a16="http://schemas.microsoft.com/office/drawing/2014/main" id="{65D83A25-F8DE-B849-BEBA-0A45B1EF956B}"/>
                </a:ext>
              </a:extLst>
            </p:cNvPr>
            <p:cNvSpPr/>
            <p:nvPr/>
          </p:nvSpPr>
          <p:spPr>
            <a:xfrm>
              <a:off x="3266620" y="5305590"/>
              <a:ext cx="575072" cy="567368"/>
            </a:xfrm>
            <a:prstGeom prst="roundRect">
              <a:avLst/>
            </a:prstGeom>
            <a:solidFill>
              <a:srgbClr val="FFC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en-US" sz="2000" b="1" dirty="0">
                  <a:solidFill>
                    <a:schemeClr val="bg1"/>
                  </a:solidFill>
                </a:rPr>
                <a:t>CA3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729981181"/>
      </p:ext>
    </p:extLst>
  </p:cSld>
  <p:clrMapOvr>
    <a:masterClrMapping/>
  </p:clrMapOvr>
  <p:transition spd="med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D1E44B63-08E9-9849-9C1D-4AC221EE5012}"/>
              </a:ext>
            </a:extLst>
          </p:cNvPr>
          <p:cNvSpPr/>
          <p:nvPr/>
        </p:nvSpPr>
        <p:spPr>
          <a:xfrm>
            <a:off x="3934666" y="2055145"/>
            <a:ext cx="6899161" cy="3854153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72000" rtlCol="0" anchor="ctr"/>
          <a:lstStyle/>
          <a:p>
            <a:pPr algn="ctr"/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FD2B90B-CADD-B443-8241-F28F6BD6FE58}"/>
              </a:ext>
            </a:extLst>
          </p:cNvPr>
          <p:cNvSpPr txBox="1"/>
          <p:nvPr/>
        </p:nvSpPr>
        <p:spPr>
          <a:xfrm>
            <a:off x="10315316" y="5289673"/>
            <a:ext cx="399292" cy="461665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/>
              <a:t>N</a:t>
            </a:r>
          </a:p>
        </p:txBody>
      </p:sp>
      <p:sp>
        <p:nvSpPr>
          <p:cNvPr id="6" name="Rectangle 28">
            <a:extLst>
              <a:ext uri="{FF2B5EF4-FFF2-40B4-BE49-F238E27FC236}">
                <a16:creationId xmlns:a16="http://schemas.microsoft.com/office/drawing/2014/main" id="{F83AD13B-686A-7441-AF80-1AAF66037A2E}"/>
              </a:ext>
            </a:extLst>
          </p:cNvPr>
          <p:cNvSpPr/>
          <p:nvPr/>
        </p:nvSpPr>
        <p:spPr>
          <a:xfrm>
            <a:off x="1956378" y="1921239"/>
            <a:ext cx="8943280" cy="4084819"/>
          </a:xfrm>
          <a:prstGeom prst="rect">
            <a:avLst/>
          </a:prstGeom>
          <a:ln w="12700">
            <a:solidFill>
              <a:schemeClr val="tx1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7" name="Title 4">
            <a:extLst>
              <a:ext uri="{FF2B5EF4-FFF2-40B4-BE49-F238E27FC236}">
                <a16:creationId xmlns:a16="http://schemas.microsoft.com/office/drawing/2014/main" id="{5FBE3801-AF81-B14D-A087-3503F478758D}"/>
              </a:ext>
            </a:extLst>
          </p:cNvPr>
          <p:cNvSpPr txBox="1">
            <a:spLocks/>
          </p:cNvSpPr>
          <p:nvPr/>
        </p:nvSpPr>
        <p:spPr>
          <a:xfrm>
            <a:off x="990600" y="517525"/>
            <a:ext cx="10515600" cy="13255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anchor="ctr">
            <a:normAutofit/>
          </a:bodyPr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9pPr>
          </a:lstStyle>
          <a:p>
            <a:pPr hangingPunct="1"/>
            <a:r>
              <a:rPr lang="en-US" sz="3600" dirty="0"/>
              <a:t>Diagram 10</a:t>
            </a:r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998C07DC-735B-A945-8997-3037A20EC219}"/>
              </a:ext>
            </a:extLst>
          </p:cNvPr>
          <p:cNvSpPr/>
          <p:nvPr/>
        </p:nvSpPr>
        <p:spPr>
          <a:xfrm>
            <a:off x="8287712" y="3485233"/>
            <a:ext cx="571412" cy="563758"/>
          </a:xfrm>
          <a:prstGeom prst="roundRect">
            <a:avLst/>
          </a:prstGeom>
          <a:solidFill>
            <a:srgbClr val="00B050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O4</a:t>
            </a:r>
          </a:p>
        </p:txBody>
      </p:sp>
      <p:sp>
        <p:nvSpPr>
          <p:cNvPr id="39" name="Folded Corner 38">
            <a:extLst>
              <a:ext uri="{FF2B5EF4-FFF2-40B4-BE49-F238E27FC236}">
                <a16:creationId xmlns:a16="http://schemas.microsoft.com/office/drawing/2014/main" id="{42CBD7E4-ED60-0842-A4BB-D12BDDE75BD9}"/>
              </a:ext>
            </a:extLst>
          </p:cNvPr>
          <p:cNvSpPr/>
          <p:nvPr/>
        </p:nvSpPr>
        <p:spPr>
          <a:xfrm>
            <a:off x="6041150" y="5480717"/>
            <a:ext cx="767465" cy="307829"/>
          </a:xfrm>
          <a:prstGeom prst="foldedCorner">
            <a:avLst/>
          </a:prstGeom>
          <a:solidFill>
            <a:srgbClr val="4271C2"/>
          </a:solidFill>
          <a:ln w="19050" cap="flat" cmpd="sng" algn="ctr">
            <a:solidFill>
              <a:schemeClr val="tx1"/>
            </a:solidFill>
            <a:prstDash val="solid"/>
          </a:ln>
          <a:effectLst/>
        </p:spPr>
        <p:txBody>
          <a:bodyPr lIns="36000" rIns="36000" bIns="72000" rtlCol="0" anchor="ctr"/>
          <a:lstStyle/>
          <a:p>
            <a:pPr algn="ctr" defTabSz="457200" hangingPunct="1"/>
            <a:r>
              <a:rPr lang="en-US" b="1" baseline="-25000" dirty="0">
                <a:solidFill>
                  <a:schemeClr val="bg1"/>
                </a:solidFill>
                <a:latin typeface="Arial"/>
              </a:rPr>
              <a:t>CC1</a:t>
            </a:r>
          </a:p>
        </p:txBody>
      </p:sp>
      <p:sp>
        <p:nvSpPr>
          <p:cNvPr id="27" name="Document 26">
            <a:extLst>
              <a:ext uri="{FF2B5EF4-FFF2-40B4-BE49-F238E27FC236}">
                <a16:creationId xmlns:a16="http://schemas.microsoft.com/office/drawing/2014/main" id="{C172B1EF-3565-5349-A8C1-9D352C34B659}"/>
              </a:ext>
            </a:extLst>
          </p:cNvPr>
          <p:cNvSpPr/>
          <p:nvPr/>
        </p:nvSpPr>
        <p:spPr>
          <a:xfrm>
            <a:off x="4679003" y="3009330"/>
            <a:ext cx="547666" cy="433746"/>
          </a:xfrm>
          <a:prstGeom prst="flowChartDocument">
            <a:avLst/>
          </a:prstGeom>
          <a:solidFill>
            <a:schemeClr val="accent1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L1</a:t>
            </a:r>
            <a:endParaRPr lang="en-US" sz="2400" b="1" baseline="-25000" dirty="0">
              <a:solidFill>
                <a:schemeClr val="bg1"/>
              </a:solidFill>
            </a:endParaRP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12499926-78B4-1F45-983A-6614EEF1466D}"/>
              </a:ext>
            </a:extLst>
          </p:cNvPr>
          <p:cNvSpPr/>
          <p:nvPr/>
        </p:nvSpPr>
        <p:spPr>
          <a:xfrm>
            <a:off x="4681014" y="2176582"/>
            <a:ext cx="556661" cy="529115"/>
          </a:xfrm>
          <a:prstGeom prst="roundRect">
            <a:avLst/>
          </a:prstGeom>
          <a:solidFill>
            <a:srgbClr val="4271C2"/>
          </a:solidFill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  <a:ea typeface="Arial" charset="0"/>
                <a:cs typeface="Arial" charset="0"/>
              </a:rPr>
              <a:t>S5</a:t>
            </a:r>
          </a:p>
        </p:txBody>
      </p:sp>
      <p:sp>
        <p:nvSpPr>
          <p:cNvPr id="30" name="Rounded Rectangle 29">
            <a:extLst>
              <a:ext uri="{FF2B5EF4-FFF2-40B4-BE49-F238E27FC236}">
                <a16:creationId xmlns:a16="http://schemas.microsoft.com/office/drawing/2014/main" id="{B839953B-6034-BC47-96F6-11C0F912DA31}"/>
              </a:ext>
            </a:extLst>
          </p:cNvPr>
          <p:cNvSpPr/>
          <p:nvPr/>
        </p:nvSpPr>
        <p:spPr>
          <a:xfrm>
            <a:off x="2020258" y="2607576"/>
            <a:ext cx="575072" cy="567368"/>
          </a:xfrm>
          <a:prstGeom prst="roundRect">
            <a:avLst/>
          </a:prstGeom>
          <a:solidFill>
            <a:srgbClr val="D883FF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chemeClr val="bg1"/>
                </a:solidFill>
              </a:rPr>
              <a:t>A1</a:t>
            </a:r>
          </a:p>
        </p:txBody>
      </p:sp>
      <p:sp>
        <p:nvSpPr>
          <p:cNvPr id="42" name="Folded Corner 41">
            <a:extLst>
              <a:ext uri="{FF2B5EF4-FFF2-40B4-BE49-F238E27FC236}">
                <a16:creationId xmlns:a16="http://schemas.microsoft.com/office/drawing/2014/main" id="{88240A06-0D0B-6344-956A-F1B921A7A7EA}"/>
              </a:ext>
            </a:extLst>
          </p:cNvPr>
          <p:cNvSpPr/>
          <p:nvPr/>
        </p:nvSpPr>
        <p:spPr>
          <a:xfrm>
            <a:off x="9895717" y="3612018"/>
            <a:ext cx="767465" cy="307829"/>
          </a:xfrm>
          <a:prstGeom prst="foldedCorner">
            <a:avLst/>
          </a:prstGeom>
          <a:solidFill>
            <a:srgbClr val="00B050"/>
          </a:solidFill>
          <a:ln w="19050" cap="flat" cmpd="sng" algn="ctr">
            <a:solidFill>
              <a:schemeClr val="tx1"/>
            </a:solidFill>
            <a:prstDash val="solid"/>
          </a:ln>
          <a:effectLst/>
        </p:spPr>
        <p:txBody>
          <a:bodyPr lIns="36000" rIns="36000" bIns="72000" rtlCol="0" anchor="ctr"/>
          <a:lstStyle/>
          <a:p>
            <a:pPr algn="ctr" defTabSz="457200" hangingPunct="1"/>
            <a:r>
              <a:rPr lang="en-US" b="1" baseline="-25000" dirty="0">
                <a:solidFill>
                  <a:schemeClr val="bg1"/>
                </a:solidFill>
                <a:latin typeface="Arial"/>
              </a:rPr>
              <a:t>NC4</a:t>
            </a:r>
          </a:p>
        </p:txBody>
      </p:sp>
      <p:sp>
        <p:nvSpPr>
          <p:cNvPr id="32" name="Document 31">
            <a:extLst>
              <a:ext uri="{FF2B5EF4-FFF2-40B4-BE49-F238E27FC236}">
                <a16:creationId xmlns:a16="http://schemas.microsoft.com/office/drawing/2014/main" id="{721B1099-1AE5-654D-96BF-E077ACCD5265}"/>
              </a:ext>
            </a:extLst>
          </p:cNvPr>
          <p:cNvSpPr/>
          <p:nvPr/>
        </p:nvSpPr>
        <p:spPr>
          <a:xfrm>
            <a:off x="6155012" y="3018603"/>
            <a:ext cx="547666" cy="433746"/>
          </a:xfrm>
          <a:prstGeom prst="flowChartDocument">
            <a:avLst/>
          </a:prstGeom>
          <a:solidFill>
            <a:srgbClr val="4372C4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L1</a:t>
            </a:r>
          </a:p>
        </p:txBody>
      </p:sp>
      <p:sp>
        <p:nvSpPr>
          <p:cNvPr id="34" name="Rounded Rectangle 33">
            <a:extLst>
              <a:ext uri="{FF2B5EF4-FFF2-40B4-BE49-F238E27FC236}">
                <a16:creationId xmlns:a16="http://schemas.microsoft.com/office/drawing/2014/main" id="{D5764A2C-38F3-B545-83A1-7F4838A889BA}"/>
              </a:ext>
            </a:extLst>
          </p:cNvPr>
          <p:cNvSpPr/>
          <p:nvPr/>
        </p:nvSpPr>
        <p:spPr>
          <a:xfrm>
            <a:off x="6159626" y="2180091"/>
            <a:ext cx="556661" cy="529115"/>
          </a:xfrm>
          <a:prstGeom prst="roundRect">
            <a:avLst/>
          </a:prstGeom>
          <a:solidFill>
            <a:srgbClr val="4271C2"/>
          </a:solidFill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  <a:ea typeface="Arial" charset="0"/>
                <a:cs typeface="Arial" charset="0"/>
              </a:rPr>
              <a:t>S5</a:t>
            </a:r>
          </a:p>
        </p:txBody>
      </p:sp>
      <p:sp>
        <p:nvSpPr>
          <p:cNvPr id="44" name="Rounded Rectangle 43">
            <a:extLst>
              <a:ext uri="{FF2B5EF4-FFF2-40B4-BE49-F238E27FC236}">
                <a16:creationId xmlns:a16="http://schemas.microsoft.com/office/drawing/2014/main" id="{F49B30B3-0A47-A340-921A-1747392A6A98}"/>
              </a:ext>
            </a:extLst>
          </p:cNvPr>
          <p:cNvSpPr/>
          <p:nvPr/>
        </p:nvSpPr>
        <p:spPr>
          <a:xfrm>
            <a:off x="6609639" y="2600469"/>
            <a:ext cx="559591" cy="554570"/>
          </a:xfrm>
          <a:prstGeom prst="roundRect">
            <a:avLst/>
          </a:prstGeom>
          <a:solidFill>
            <a:schemeClr val="bg2">
              <a:lumMod val="60000"/>
              <a:lumOff val="40000"/>
            </a:schemeClr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P2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ADDD3DA3-BA06-4B44-89C0-DC4A84E1A6C2}"/>
              </a:ext>
            </a:extLst>
          </p:cNvPr>
          <p:cNvSpPr/>
          <p:nvPr/>
        </p:nvSpPr>
        <p:spPr>
          <a:xfrm>
            <a:off x="2661800" y="2607576"/>
            <a:ext cx="575072" cy="567368"/>
          </a:xfrm>
          <a:prstGeom prst="roundRect">
            <a:avLst/>
          </a:prstGeom>
          <a:solidFill>
            <a:srgbClr val="989898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chemeClr val="bg1"/>
                </a:solidFill>
              </a:rPr>
              <a:t>A2</a:t>
            </a:r>
          </a:p>
        </p:txBody>
      </p:sp>
      <p:grpSp>
        <p:nvGrpSpPr>
          <p:cNvPr id="48" name="Group 47">
            <a:extLst>
              <a:ext uri="{FF2B5EF4-FFF2-40B4-BE49-F238E27FC236}">
                <a16:creationId xmlns:a16="http://schemas.microsoft.com/office/drawing/2014/main" id="{38D6ED4A-A1AB-C74E-9B62-D788457ADC8B}"/>
              </a:ext>
            </a:extLst>
          </p:cNvPr>
          <p:cNvGrpSpPr/>
          <p:nvPr/>
        </p:nvGrpSpPr>
        <p:grpSpPr>
          <a:xfrm>
            <a:off x="8932654" y="2371404"/>
            <a:ext cx="870316" cy="591662"/>
            <a:chOff x="9844292" y="2352738"/>
            <a:chExt cx="870316" cy="591662"/>
          </a:xfrm>
        </p:grpSpPr>
        <p:sp>
          <p:nvSpPr>
            <p:cNvPr id="49" name="Rounded Rectangle 48">
              <a:extLst>
                <a:ext uri="{FF2B5EF4-FFF2-40B4-BE49-F238E27FC236}">
                  <a16:creationId xmlns:a16="http://schemas.microsoft.com/office/drawing/2014/main" id="{D388E85C-8605-8B49-A95D-0A73BC3CEA54}"/>
                </a:ext>
              </a:extLst>
            </p:cNvPr>
            <p:cNvSpPr/>
            <p:nvPr/>
          </p:nvSpPr>
          <p:spPr>
            <a:xfrm>
              <a:off x="9844292" y="2480321"/>
              <a:ext cx="870316" cy="464079"/>
            </a:xfrm>
            <a:prstGeom prst="roundRect">
              <a:avLst>
                <a:gd name="adj" fmla="val 43973"/>
              </a:avLst>
            </a:prstGeom>
            <a:solidFill>
              <a:schemeClr val="bg1"/>
            </a:solidFill>
            <a:ln w="12700" cap="flat">
              <a:solidFill>
                <a:schemeClr val="tx1"/>
              </a:solidFill>
              <a:prstDash val="sysDot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grpSp>
          <p:nvGrpSpPr>
            <p:cNvPr id="50" name="Group 49">
              <a:extLst>
                <a:ext uri="{FF2B5EF4-FFF2-40B4-BE49-F238E27FC236}">
                  <a16:creationId xmlns:a16="http://schemas.microsoft.com/office/drawing/2014/main" id="{DDFADEAE-5513-B444-B4DD-E3E88A859B58}"/>
                </a:ext>
              </a:extLst>
            </p:cNvPr>
            <p:cNvGrpSpPr/>
            <p:nvPr/>
          </p:nvGrpSpPr>
          <p:grpSpPr>
            <a:xfrm>
              <a:off x="9902594" y="2522147"/>
              <a:ext cx="747440" cy="327466"/>
              <a:chOff x="6051162" y="5117302"/>
              <a:chExt cx="747440" cy="327466"/>
            </a:xfrm>
          </p:grpSpPr>
          <p:sp>
            <p:nvSpPr>
              <p:cNvPr id="52" name="Triangle 51">
                <a:extLst>
                  <a:ext uri="{FF2B5EF4-FFF2-40B4-BE49-F238E27FC236}">
                    <a16:creationId xmlns:a16="http://schemas.microsoft.com/office/drawing/2014/main" id="{37A10C4C-7901-CB46-8E4B-211DC256F47E}"/>
                  </a:ext>
                </a:extLst>
              </p:cNvPr>
              <p:cNvSpPr/>
              <p:nvPr/>
            </p:nvSpPr>
            <p:spPr>
              <a:xfrm>
                <a:off x="6051162" y="5117302"/>
                <a:ext cx="359124" cy="327466"/>
              </a:xfrm>
              <a:prstGeom prst="triangle">
                <a:avLst/>
              </a:prstGeom>
              <a:solidFill>
                <a:srgbClr val="989898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bIns="108000" rtlCol="0" anchor="ctr"/>
              <a:lstStyle/>
              <a:p>
                <a:pPr algn="ctr"/>
                <a:r>
                  <a:rPr lang="en-US" sz="1200" b="1" dirty="0">
                    <a:solidFill>
                      <a:schemeClr val="bg1"/>
                    </a:solidFill>
                  </a:rPr>
                  <a:t>R2</a:t>
                </a:r>
              </a:p>
            </p:txBody>
          </p:sp>
          <p:sp>
            <p:nvSpPr>
              <p:cNvPr id="53" name="Triangle 52">
                <a:extLst>
                  <a:ext uri="{FF2B5EF4-FFF2-40B4-BE49-F238E27FC236}">
                    <a16:creationId xmlns:a16="http://schemas.microsoft.com/office/drawing/2014/main" id="{8DBBFF05-30D4-5744-A672-D55A8312E751}"/>
                  </a:ext>
                </a:extLst>
              </p:cNvPr>
              <p:cNvSpPr/>
              <p:nvPr/>
            </p:nvSpPr>
            <p:spPr>
              <a:xfrm>
                <a:off x="6439478" y="5117302"/>
                <a:ext cx="359124" cy="327466"/>
              </a:xfrm>
              <a:prstGeom prst="triangle">
                <a:avLst/>
              </a:prstGeom>
              <a:solidFill>
                <a:srgbClr val="FFC0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bIns="108000" rtlCol="0" anchor="ctr"/>
              <a:lstStyle/>
              <a:p>
                <a:pPr algn="ctr"/>
                <a:r>
                  <a:rPr lang="en-US" sz="1200" b="1" dirty="0">
                    <a:solidFill>
                      <a:schemeClr val="bg1"/>
                    </a:solidFill>
                  </a:rPr>
                  <a:t>R3</a:t>
                </a:r>
              </a:p>
            </p:txBody>
          </p:sp>
        </p:grpSp>
        <p:sp>
          <p:nvSpPr>
            <p:cNvPr id="51" name="Oval 50">
              <a:extLst>
                <a:ext uri="{FF2B5EF4-FFF2-40B4-BE49-F238E27FC236}">
                  <a16:creationId xmlns:a16="http://schemas.microsoft.com/office/drawing/2014/main" id="{42512C21-150C-B44D-AE40-41C64557EE46}"/>
                </a:ext>
              </a:extLst>
            </p:cNvPr>
            <p:cNvSpPr/>
            <p:nvPr/>
          </p:nvSpPr>
          <p:spPr>
            <a:xfrm>
              <a:off x="10151867" y="2352738"/>
              <a:ext cx="255166" cy="255166"/>
            </a:xfrm>
            <a:prstGeom prst="ellipse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18000" tIns="45719" rIns="0" bIns="45719" numCol="1" spcCol="38100" rtlCol="0" anchor="ctr">
              <a:no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sz="1200" b="1" dirty="0"/>
                <a:t>X2</a:t>
              </a:r>
              <a:endParaRPr kumimoji="0" lang="en-US" sz="12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</p:grpSp>
      <p:cxnSp>
        <p:nvCxnSpPr>
          <p:cNvPr id="66" name="Straight Connector 65">
            <a:extLst>
              <a:ext uri="{FF2B5EF4-FFF2-40B4-BE49-F238E27FC236}">
                <a16:creationId xmlns:a16="http://schemas.microsoft.com/office/drawing/2014/main" id="{8B95794F-0172-F64E-BD4D-AAA9E6922636}"/>
              </a:ext>
            </a:extLst>
          </p:cNvPr>
          <p:cNvCxnSpPr>
            <a:cxnSpLocks/>
            <a:stCxn id="85" idx="4"/>
          </p:cNvCxnSpPr>
          <p:nvPr/>
        </p:nvCxnSpPr>
        <p:spPr>
          <a:xfrm>
            <a:off x="8668328" y="4123504"/>
            <a:ext cx="0" cy="547023"/>
          </a:xfrm>
          <a:prstGeom prst="line">
            <a:avLst/>
          </a:prstGeom>
          <a:solidFill>
            <a:srgbClr val="4372C4"/>
          </a:solidFill>
          <a:ln w="38100" cap="flat" cmpd="sng" algn="ctr">
            <a:solidFill>
              <a:srgbClr val="FF0000"/>
            </a:solidFill>
            <a:prstDash val="solid"/>
            <a:tailEnd type="none"/>
          </a:ln>
          <a:effectLst/>
        </p:spPr>
      </p:cxnSp>
      <p:sp>
        <p:nvSpPr>
          <p:cNvPr id="68" name="Oval 67">
            <a:extLst>
              <a:ext uri="{FF2B5EF4-FFF2-40B4-BE49-F238E27FC236}">
                <a16:creationId xmlns:a16="http://schemas.microsoft.com/office/drawing/2014/main" id="{3F321EE0-B067-3342-8B35-30EE77DC61E4}"/>
              </a:ext>
            </a:extLst>
          </p:cNvPr>
          <p:cNvSpPr/>
          <p:nvPr/>
        </p:nvSpPr>
        <p:spPr>
          <a:xfrm>
            <a:off x="6814872" y="4677031"/>
            <a:ext cx="2979202" cy="307828"/>
          </a:xfrm>
          <a:prstGeom prst="ellipse">
            <a:avLst/>
          </a:prstGeom>
          <a:noFill/>
          <a:ln w="38100">
            <a:solidFill>
              <a:srgbClr val="FF00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rgbClr val="FF0000"/>
                </a:solidFill>
              </a:rPr>
              <a:t>C2</a:t>
            </a:r>
          </a:p>
        </p:txBody>
      </p:sp>
      <p:sp>
        <p:nvSpPr>
          <p:cNvPr id="69" name="Triangle 68">
            <a:extLst>
              <a:ext uri="{FF2B5EF4-FFF2-40B4-BE49-F238E27FC236}">
                <a16:creationId xmlns:a16="http://schemas.microsoft.com/office/drawing/2014/main" id="{A51CF7EF-907F-CD49-B463-6F81CE3FFB45}"/>
              </a:ext>
            </a:extLst>
          </p:cNvPr>
          <p:cNvSpPr/>
          <p:nvPr/>
        </p:nvSpPr>
        <p:spPr>
          <a:xfrm>
            <a:off x="8905709" y="5114176"/>
            <a:ext cx="359124" cy="327466"/>
          </a:xfrm>
          <a:prstGeom prst="triangle">
            <a:avLst/>
          </a:prstGeom>
          <a:solidFill>
            <a:srgbClr val="989898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10800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R2</a:t>
            </a:r>
          </a:p>
        </p:txBody>
      </p:sp>
      <p:sp>
        <p:nvSpPr>
          <p:cNvPr id="70" name="Triangle 69">
            <a:extLst>
              <a:ext uri="{FF2B5EF4-FFF2-40B4-BE49-F238E27FC236}">
                <a16:creationId xmlns:a16="http://schemas.microsoft.com/office/drawing/2014/main" id="{DD677D2C-C596-9148-A232-5608920BAFAE}"/>
              </a:ext>
            </a:extLst>
          </p:cNvPr>
          <p:cNvSpPr/>
          <p:nvPr/>
        </p:nvSpPr>
        <p:spPr>
          <a:xfrm>
            <a:off x="9294027" y="5114176"/>
            <a:ext cx="359124" cy="327466"/>
          </a:xfrm>
          <a:prstGeom prst="triangle">
            <a:avLst/>
          </a:prstGeom>
          <a:solidFill>
            <a:schemeClr val="accent4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10800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R3</a:t>
            </a:r>
          </a:p>
        </p:txBody>
      </p:sp>
      <p:cxnSp>
        <p:nvCxnSpPr>
          <p:cNvPr id="71" name="Elbow Connector 70">
            <a:extLst>
              <a:ext uri="{FF2B5EF4-FFF2-40B4-BE49-F238E27FC236}">
                <a16:creationId xmlns:a16="http://schemas.microsoft.com/office/drawing/2014/main" id="{D3A1FF24-6546-B048-A45D-CA1CD39F3268}"/>
              </a:ext>
            </a:extLst>
          </p:cNvPr>
          <p:cNvCxnSpPr>
            <a:cxnSpLocks/>
            <a:stCxn id="68" idx="4"/>
            <a:endCxn id="89" idx="2"/>
          </p:cNvCxnSpPr>
          <p:nvPr/>
        </p:nvCxnSpPr>
        <p:spPr>
          <a:xfrm rot="16200000" flipH="1">
            <a:off x="8239704" y="5049627"/>
            <a:ext cx="649772" cy="520235"/>
          </a:xfrm>
          <a:prstGeom prst="bentConnector2">
            <a:avLst/>
          </a:prstGeom>
          <a:ln w="28575">
            <a:solidFill>
              <a:srgbClr val="FF0000"/>
            </a:solidFill>
            <a:prstDash val="sysDot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Folded Corner 71">
            <a:extLst>
              <a:ext uri="{FF2B5EF4-FFF2-40B4-BE49-F238E27FC236}">
                <a16:creationId xmlns:a16="http://schemas.microsoft.com/office/drawing/2014/main" id="{1CAFDDD7-3FA2-7449-9875-BBB3D2B5F39B}"/>
              </a:ext>
            </a:extLst>
          </p:cNvPr>
          <p:cNvSpPr/>
          <p:nvPr/>
        </p:nvSpPr>
        <p:spPr>
          <a:xfrm>
            <a:off x="8895698" y="5480717"/>
            <a:ext cx="767465" cy="307829"/>
          </a:xfrm>
          <a:prstGeom prst="foldedCorner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</a:ln>
          <a:effectLst/>
        </p:spPr>
        <p:txBody>
          <a:bodyPr lIns="36000" rIns="36000" bIns="72000" rtlCol="0" anchor="ctr"/>
          <a:lstStyle/>
          <a:p>
            <a:pPr algn="ctr" defTabSz="457200" hangingPunct="1"/>
            <a:r>
              <a:rPr lang="en-US" b="1" baseline="-25000" dirty="0">
                <a:solidFill>
                  <a:schemeClr val="bg1"/>
                </a:solidFill>
                <a:latin typeface="Arial"/>
              </a:rPr>
              <a:t>CC2</a:t>
            </a:r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D16814E7-F9CD-CD4C-9477-2466B0634546}"/>
              </a:ext>
            </a:extLst>
          </p:cNvPr>
          <p:cNvSpPr/>
          <p:nvPr/>
        </p:nvSpPr>
        <p:spPr>
          <a:xfrm>
            <a:off x="5104864" y="2600469"/>
            <a:ext cx="559591" cy="554570"/>
          </a:xfrm>
          <a:prstGeom prst="roundRect">
            <a:avLst/>
          </a:prstGeom>
          <a:solidFill>
            <a:srgbClr val="D883FF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P1</a:t>
            </a:r>
          </a:p>
        </p:txBody>
      </p:sp>
      <p:sp>
        <p:nvSpPr>
          <p:cNvPr id="79" name="Triangle 78">
            <a:extLst>
              <a:ext uri="{FF2B5EF4-FFF2-40B4-BE49-F238E27FC236}">
                <a16:creationId xmlns:a16="http://schemas.microsoft.com/office/drawing/2014/main" id="{FCA7735E-E2F0-094A-8164-C1E240AA1429}"/>
              </a:ext>
            </a:extLst>
          </p:cNvPr>
          <p:cNvSpPr/>
          <p:nvPr/>
        </p:nvSpPr>
        <p:spPr>
          <a:xfrm>
            <a:off x="6043727" y="5089428"/>
            <a:ext cx="389693" cy="355340"/>
          </a:xfrm>
          <a:prstGeom prst="triangle">
            <a:avLst/>
          </a:prstGeom>
          <a:solidFill>
            <a:srgbClr val="D883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10800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R1</a:t>
            </a:r>
          </a:p>
        </p:txBody>
      </p:sp>
      <p:sp>
        <p:nvSpPr>
          <p:cNvPr id="80" name="Triangle 79">
            <a:extLst>
              <a:ext uri="{FF2B5EF4-FFF2-40B4-BE49-F238E27FC236}">
                <a16:creationId xmlns:a16="http://schemas.microsoft.com/office/drawing/2014/main" id="{EA78081F-7076-B740-B776-DE9BF229A419}"/>
              </a:ext>
            </a:extLst>
          </p:cNvPr>
          <p:cNvSpPr/>
          <p:nvPr/>
        </p:nvSpPr>
        <p:spPr>
          <a:xfrm>
            <a:off x="6432043" y="5089428"/>
            <a:ext cx="389693" cy="355340"/>
          </a:xfrm>
          <a:prstGeom prst="triangle">
            <a:avLst/>
          </a:prstGeom>
          <a:solidFill>
            <a:srgbClr val="989898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10800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R2</a:t>
            </a:r>
          </a:p>
        </p:txBody>
      </p:sp>
      <p:sp>
        <p:nvSpPr>
          <p:cNvPr id="54" name="Oval 53">
            <a:extLst>
              <a:ext uri="{FF2B5EF4-FFF2-40B4-BE49-F238E27FC236}">
                <a16:creationId xmlns:a16="http://schemas.microsoft.com/office/drawing/2014/main" id="{45C53C35-486C-C84B-AD8E-84B5C4FB4BF8}"/>
              </a:ext>
            </a:extLst>
          </p:cNvPr>
          <p:cNvSpPr/>
          <p:nvPr/>
        </p:nvSpPr>
        <p:spPr>
          <a:xfrm rot="10800000" flipH="1" flipV="1">
            <a:off x="8782673" y="3687129"/>
            <a:ext cx="162001" cy="162001"/>
          </a:xfrm>
          <a:prstGeom prst="ellipse">
            <a:avLst/>
          </a:prstGeom>
          <a:solidFill>
            <a:srgbClr val="00B050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0</a:t>
            </a:r>
          </a:p>
        </p:txBody>
      </p:sp>
      <p:sp>
        <p:nvSpPr>
          <p:cNvPr id="57" name="Oval 56">
            <a:extLst>
              <a:ext uri="{FF2B5EF4-FFF2-40B4-BE49-F238E27FC236}">
                <a16:creationId xmlns:a16="http://schemas.microsoft.com/office/drawing/2014/main" id="{B1BB0333-571D-0C46-928C-332218059B04}"/>
              </a:ext>
            </a:extLst>
          </p:cNvPr>
          <p:cNvSpPr/>
          <p:nvPr/>
        </p:nvSpPr>
        <p:spPr>
          <a:xfrm rot="10800000" flipH="1" flipV="1">
            <a:off x="9825294" y="3689178"/>
            <a:ext cx="162001" cy="162001"/>
          </a:xfrm>
          <a:prstGeom prst="ellipse">
            <a:avLst/>
          </a:prstGeom>
          <a:solidFill>
            <a:srgbClr val="00B050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0</a:t>
            </a:r>
          </a:p>
        </p:txBody>
      </p:sp>
      <p:sp>
        <p:nvSpPr>
          <p:cNvPr id="58" name="Oval 57">
            <a:extLst>
              <a:ext uri="{FF2B5EF4-FFF2-40B4-BE49-F238E27FC236}">
                <a16:creationId xmlns:a16="http://schemas.microsoft.com/office/drawing/2014/main" id="{B010D2BD-7FF9-AD4A-A6F5-B1D4C8FBA4E1}"/>
              </a:ext>
            </a:extLst>
          </p:cNvPr>
          <p:cNvSpPr/>
          <p:nvPr/>
        </p:nvSpPr>
        <p:spPr>
          <a:xfrm rot="10800000" flipH="1" flipV="1">
            <a:off x="8399430" y="3961503"/>
            <a:ext cx="162001" cy="162001"/>
          </a:xfrm>
          <a:prstGeom prst="ellipse">
            <a:avLst/>
          </a:prstGeom>
          <a:solidFill>
            <a:schemeClr val="accent1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59" name="Oval 58">
            <a:extLst>
              <a:ext uri="{FF2B5EF4-FFF2-40B4-BE49-F238E27FC236}">
                <a16:creationId xmlns:a16="http://schemas.microsoft.com/office/drawing/2014/main" id="{EBF16764-3CB7-9443-A589-3BE8279F982D}"/>
              </a:ext>
            </a:extLst>
          </p:cNvPr>
          <p:cNvSpPr/>
          <p:nvPr/>
        </p:nvSpPr>
        <p:spPr>
          <a:xfrm rot="10800000" flipV="1">
            <a:off x="5318721" y="3067748"/>
            <a:ext cx="162001" cy="162001"/>
          </a:xfrm>
          <a:prstGeom prst="ellipse">
            <a:avLst/>
          </a:prstGeom>
          <a:solidFill>
            <a:schemeClr val="accent1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73" name="Oval 72">
            <a:extLst>
              <a:ext uri="{FF2B5EF4-FFF2-40B4-BE49-F238E27FC236}">
                <a16:creationId xmlns:a16="http://schemas.microsoft.com/office/drawing/2014/main" id="{CEB687CB-1208-4142-9193-1B4CD8C82A77}"/>
              </a:ext>
            </a:extLst>
          </p:cNvPr>
          <p:cNvSpPr/>
          <p:nvPr/>
        </p:nvSpPr>
        <p:spPr>
          <a:xfrm rot="10800000" flipV="1">
            <a:off x="6733872" y="3067748"/>
            <a:ext cx="162001" cy="162001"/>
          </a:xfrm>
          <a:prstGeom prst="ellipse">
            <a:avLst/>
          </a:prstGeom>
          <a:solidFill>
            <a:schemeClr val="accent1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82" name="Oval 81">
            <a:extLst>
              <a:ext uri="{FF2B5EF4-FFF2-40B4-BE49-F238E27FC236}">
                <a16:creationId xmlns:a16="http://schemas.microsoft.com/office/drawing/2014/main" id="{4089C0AA-6345-A34B-81E8-75A9A67A958B}"/>
              </a:ext>
            </a:extLst>
          </p:cNvPr>
          <p:cNvSpPr/>
          <p:nvPr/>
        </p:nvSpPr>
        <p:spPr>
          <a:xfrm rot="10800000" flipV="1">
            <a:off x="2224002" y="3092894"/>
            <a:ext cx="162001" cy="162001"/>
          </a:xfrm>
          <a:prstGeom prst="ellipse">
            <a:avLst/>
          </a:prstGeom>
          <a:solidFill>
            <a:schemeClr val="accent1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83" name="Oval 82">
            <a:extLst>
              <a:ext uri="{FF2B5EF4-FFF2-40B4-BE49-F238E27FC236}">
                <a16:creationId xmlns:a16="http://schemas.microsoft.com/office/drawing/2014/main" id="{C9D2BF69-C6BF-AD43-9D6F-AFD4F167D851}"/>
              </a:ext>
            </a:extLst>
          </p:cNvPr>
          <p:cNvSpPr/>
          <p:nvPr/>
        </p:nvSpPr>
        <p:spPr>
          <a:xfrm rot="10800000" flipV="1">
            <a:off x="2862954" y="3089864"/>
            <a:ext cx="162001" cy="162001"/>
          </a:xfrm>
          <a:prstGeom prst="ellipse">
            <a:avLst/>
          </a:prstGeom>
          <a:solidFill>
            <a:schemeClr val="accent1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84" name="Oval 83">
            <a:extLst>
              <a:ext uri="{FF2B5EF4-FFF2-40B4-BE49-F238E27FC236}">
                <a16:creationId xmlns:a16="http://schemas.microsoft.com/office/drawing/2014/main" id="{4B7DEC68-C243-1945-9279-7281D4B5B18F}"/>
              </a:ext>
            </a:extLst>
          </p:cNvPr>
          <p:cNvSpPr/>
          <p:nvPr/>
        </p:nvSpPr>
        <p:spPr>
          <a:xfrm rot="10800000" flipV="1">
            <a:off x="5960149" y="5553630"/>
            <a:ext cx="162001" cy="162001"/>
          </a:xfrm>
          <a:prstGeom prst="ellipse">
            <a:avLst/>
          </a:prstGeom>
          <a:solidFill>
            <a:schemeClr val="accent1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85" name="Oval 84">
            <a:extLst>
              <a:ext uri="{FF2B5EF4-FFF2-40B4-BE49-F238E27FC236}">
                <a16:creationId xmlns:a16="http://schemas.microsoft.com/office/drawing/2014/main" id="{3E8B7315-15DB-3F4B-8E38-214C564C2A76}"/>
              </a:ext>
            </a:extLst>
          </p:cNvPr>
          <p:cNvSpPr/>
          <p:nvPr/>
        </p:nvSpPr>
        <p:spPr>
          <a:xfrm rot="10800000" flipH="1" flipV="1">
            <a:off x="8587327" y="3961503"/>
            <a:ext cx="162001" cy="162001"/>
          </a:xfrm>
          <a:prstGeom prst="ellipse">
            <a:avLst/>
          </a:prstGeom>
          <a:solidFill>
            <a:srgbClr val="FF0000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89" name="Oval 88">
            <a:extLst>
              <a:ext uri="{FF2B5EF4-FFF2-40B4-BE49-F238E27FC236}">
                <a16:creationId xmlns:a16="http://schemas.microsoft.com/office/drawing/2014/main" id="{2E846C5A-19DF-944B-9A65-DA4ACF81CA4E}"/>
              </a:ext>
            </a:extLst>
          </p:cNvPr>
          <p:cNvSpPr/>
          <p:nvPr/>
        </p:nvSpPr>
        <p:spPr>
          <a:xfrm rot="10800000" flipH="1" flipV="1">
            <a:off x="8824708" y="5553630"/>
            <a:ext cx="162001" cy="162001"/>
          </a:xfrm>
          <a:prstGeom prst="ellipse">
            <a:avLst/>
          </a:prstGeom>
          <a:solidFill>
            <a:srgbClr val="FF0000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2</a:t>
            </a:r>
          </a:p>
        </p:txBody>
      </p:sp>
      <p:grpSp>
        <p:nvGrpSpPr>
          <p:cNvPr id="90" name="Group 89">
            <a:extLst>
              <a:ext uri="{FF2B5EF4-FFF2-40B4-BE49-F238E27FC236}">
                <a16:creationId xmlns:a16="http://schemas.microsoft.com/office/drawing/2014/main" id="{0D997CE9-CF2F-8F4C-8BF0-DD3D711266B7}"/>
              </a:ext>
            </a:extLst>
          </p:cNvPr>
          <p:cNvGrpSpPr/>
          <p:nvPr/>
        </p:nvGrpSpPr>
        <p:grpSpPr>
          <a:xfrm>
            <a:off x="9844292" y="2371404"/>
            <a:ext cx="870316" cy="591662"/>
            <a:chOff x="9844292" y="2352738"/>
            <a:chExt cx="870316" cy="591662"/>
          </a:xfrm>
        </p:grpSpPr>
        <p:sp>
          <p:nvSpPr>
            <p:cNvPr id="91" name="Rounded Rectangle 90">
              <a:extLst>
                <a:ext uri="{FF2B5EF4-FFF2-40B4-BE49-F238E27FC236}">
                  <a16:creationId xmlns:a16="http://schemas.microsoft.com/office/drawing/2014/main" id="{C8664266-E2FB-C244-9EF8-72DCB8447BDF}"/>
                </a:ext>
              </a:extLst>
            </p:cNvPr>
            <p:cNvSpPr/>
            <p:nvPr/>
          </p:nvSpPr>
          <p:spPr>
            <a:xfrm>
              <a:off x="9844292" y="2480321"/>
              <a:ext cx="870316" cy="464079"/>
            </a:xfrm>
            <a:prstGeom prst="roundRect">
              <a:avLst>
                <a:gd name="adj" fmla="val 43973"/>
              </a:avLst>
            </a:prstGeom>
            <a:solidFill>
              <a:schemeClr val="bg1"/>
            </a:solidFill>
            <a:ln w="12700" cap="flat">
              <a:solidFill>
                <a:schemeClr val="tx1"/>
              </a:solidFill>
              <a:prstDash val="sysDot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grpSp>
          <p:nvGrpSpPr>
            <p:cNvPr id="92" name="Group 91">
              <a:extLst>
                <a:ext uri="{FF2B5EF4-FFF2-40B4-BE49-F238E27FC236}">
                  <a16:creationId xmlns:a16="http://schemas.microsoft.com/office/drawing/2014/main" id="{C8DFECDF-F2BF-6445-9470-8A054215DA8D}"/>
                </a:ext>
              </a:extLst>
            </p:cNvPr>
            <p:cNvGrpSpPr/>
            <p:nvPr/>
          </p:nvGrpSpPr>
          <p:grpSpPr>
            <a:xfrm>
              <a:off x="9902594" y="2522147"/>
              <a:ext cx="747440" cy="327466"/>
              <a:chOff x="6051162" y="5117302"/>
              <a:chExt cx="747440" cy="327466"/>
            </a:xfrm>
          </p:grpSpPr>
          <p:sp>
            <p:nvSpPr>
              <p:cNvPr id="94" name="Triangle 93">
                <a:extLst>
                  <a:ext uri="{FF2B5EF4-FFF2-40B4-BE49-F238E27FC236}">
                    <a16:creationId xmlns:a16="http://schemas.microsoft.com/office/drawing/2014/main" id="{A6F3F72D-F35E-5B4F-AA46-EFCC1302B17C}"/>
                  </a:ext>
                </a:extLst>
              </p:cNvPr>
              <p:cNvSpPr/>
              <p:nvPr/>
            </p:nvSpPr>
            <p:spPr>
              <a:xfrm>
                <a:off x="6051162" y="5117302"/>
                <a:ext cx="359124" cy="327466"/>
              </a:xfrm>
              <a:prstGeom prst="triangle">
                <a:avLst/>
              </a:prstGeom>
              <a:solidFill>
                <a:srgbClr val="D883FF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bIns="108000" rtlCol="0" anchor="ctr"/>
              <a:lstStyle/>
              <a:p>
                <a:pPr algn="ctr"/>
                <a:r>
                  <a:rPr lang="en-US" sz="1200" b="1" dirty="0">
                    <a:solidFill>
                      <a:schemeClr val="bg1"/>
                    </a:solidFill>
                  </a:rPr>
                  <a:t>R1</a:t>
                </a:r>
              </a:p>
            </p:txBody>
          </p:sp>
          <p:sp>
            <p:nvSpPr>
              <p:cNvPr id="95" name="Triangle 94">
                <a:extLst>
                  <a:ext uri="{FF2B5EF4-FFF2-40B4-BE49-F238E27FC236}">
                    <a16:creationId xmlns:a16="http://schemas.microsoft.com/office/drawing/2014/main" id="{1FB043E9-7AD6-1D43-8CC8-7E63F059EDE8}"/>
                  </a:ext>
                </a:extLst>
              </p:cNvPr>
              <p:cNvSpPr/>
              <p:nvPr/>
            </p:nvSpPr>
            <p:spPr>
              <a:xfrm>
                <a:off x="6439478" y="5117302"/>
                <a:ext cx="359124" cy="327466"/>
              </a:xfrm>
              <a:prstGeom prst="triangle">
                <a:avLst/>
              </a:prstGeom>
              <a:solidFill>
                <a:srgbClr val="989898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bIns="108000" rtlCol="0" anchor="ctr"/>
              <a:lstStyle/>
              <a:p>
                <a:pPr algn="ctr"/>
                <a:r>
                  <a:rPr lang="en-US" sz="1200" b="1" dirty="0">
                    <a:solidFill>
                      <a:schemeClr val="bg1"/>
                    </a:solidFill>
                  </a:rPr>
                  <a:t>R2</a:t>
                </a:r>
              </a:p>
            </p:txBody>
          </p:sp>
        </p:grpSp>
        <p:sp>
          <p:nvSpPr>
            <p:cNvPr id="93" name="Oval 92">
              <a:extLst>
                <a:ext uri="{FF2B5EF4-FFF2-40B4-BE49-F238E27FC236}">
                  <a16:creationId xmlns:a16="http://schemas.microsoft.com/office/drawing/2014/main" id="{BCA697AB-B441-5940-A298-545EDE51983D}"/>
                </a:ext>
              </a:extLst>
            </p:cNvPr>
            <p:cNvSpPr/>
            <p:nvPr/>
          </p:nvSpPr>
          <p:spPr>
            <a:xfrm>
              <a:off x="10151867" y="2352738"/>
              <a:ext cx="255166" cy="255166"/>
            </a:xfrm>
            <a:prstGeom prst="ellipse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18000" tIns="45719" rIns="0" bIns="45719" numCol="1" spcCol="38100" rtlCol="0" anchor="ctr">
              <a:no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1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X1</a:t>
              </a:r>
            </a:p>
          </p:txBody>
        </p:sp>
      </p:grpSp>
      <p:sp>
        <p:nvSpPr>
          <p:cNvPr id="56" name="Triangle 55">
            <a:extLst>
              <a:ext uri="{FF2B5EF4-FFF2-40B4-BE49-F238E27FC236}">
                <a16:creationId xmlns:a16="http://schemas.microsoft.com/office/drawing/2014/main" id="{9988D41C-133A-C54D-84B9-553C0C55A724}"/>
              </a:ext>
            </a:extLst>
          </p:cNvPr>
          <p:cNvSpPr/>
          <p:nvPr/>
        </p:nvSpPr>
        <p:spPr>
          <a:xfrm>
            <a:off x="10292063" y="3223078"/>
            <a:ext cx="389693" cy="355340"/>
          </a:xfrm>
          <a:prstGeom prst="triangle">
            <a:avLst/>
          </a:prstGeom>
          <a:solidFill>
            <a:srgbClr val="00B05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10800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R4</a:t>
            </a:r>
          </a:p>
        </p:txBody>
      </p:sp>
      <p:sp>
        <p:nvSpPr>
          <p:cNvPr id="60" name="Triangle 59">
            <a:extLst>
              <a:ext uri="{FF2B5EF4-FFF2-40B4-BE49-F238E27FC236}">
                <a16:creationId xmlns:a16="http://schemas.microsoft.com/office/drawing/2014/main" id="{3D9266F8-3C95-0B4B-B248-CDD1EDBFCD3C}"/>
              </a:ext>
            </a:extLst>
          </p:cNvPr>
          <p:cNvSpPr/>
          <p:nvPr/>
        </p:nvSpPr>
        <p:spPr>
          <a:xfrm>
            <a:off x="9871010" y="3223078"/>
            <a:ext cx="389693" cy="355340"/>
          </a:xfrm>
          <a:prstGeom prst="triangle">
            <a:avLst/>
          </a:prstGeom>
          <a:solidFill>
            <a:srgbClr val="D883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10800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R1</a:t>
            </a:r>
          </a:p>
        </p:txBody>
      </p:sp>
      <p:grpSp>
        <p:nvGrpSpPr>
          <p:cNvPr id="61" name="Group 60">
            <a:extLst>
              <a:ext uri="{FF2B5EF4-FFF2-40B4-BE49-F238E27FC236}">
                <a16:creationId xmlns:a16="http://schemas.microsoft.com/office/drawing/2014/main" id="{D41DFD55-EE16-234D-ADC6-7C8A432B1B6E}"/>
              </a:ext>
            </a:extLst>
          </p:cNvPr>
          <p:cNvGrpSpPr/>
          <p:nvPr/>
        </p:nvGrpSpPr>
        <p:grpSpPr>
          <a:xfrm>
            <a:off x="2016086" y="4701174"/>
            <a:ext cx="1825606" cy="1171784"/>
            <a:chOff x="2016086" y="4701174"/>
            <a:chExt cx="1825606" cy="1171784"/>
          </a:xfrm>
        </p:grpSpPr>
        <p:sp>
          <p:nvSpPr>
            <p:cNvPr id="62" name="Rounded Rectangle 61">
              <a:extLst>
                <a:ext uri="{FF2B5EF4-FFF2-40B4-BE49-F238E27FC236}">
                  <a16:creationId xmlns:a16="http://schemas.microsoft.com/office/drawing/2014/main" id="{AB7789EA-4A4C-CE4B-889E-D008D942C198}"/>
                </a:ext>
              </a:extLst>
            </p:cNvPr>
            <p:cNvSpPr/>
            <p:nvPr/>
          </p:nvSpPr>
          <p:spPr>
            <a:xfrm>
              <a:off x="2016086" y="4701174"/>
              <a:ext cx="575072" cy="567368"/>
            </a:xfrm>
            <a:prstGeom prst="roundRect">
              <a:avLst/>
            </a:prstGeom>
            <a:solidFill>
              <a:srgbClr val="00B05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en-US" sz="2000" b="1" dirty="0">
                  <a:solidFill>
                    <a:schemeClr val="bg1"/>
                  </a:solidFill>
                </a:rPr>
                <a:t>CA4</a:t>
              </a:r>
            </a:p>
          </p:txBody>
        </p:sp>
        <p:sp>
          <p:nvSpPr>
            <p:cNvPr id="63" name="Rounded Rectangle 62">
              <a:extLst>
                <a:ext uri="{FF2B5EF4-FFF2-40B4-BE49-F238E27FC236}">
                  <a16:creationId xmlns:a16="http://schemas.microsoft.com/office/drawing/2014/main" id="{E2805639-A2D0-5F40-B2E3-6A94F072CA2B}"/>
                </a:ext>
              </a:extLst>
            </p:cNvPr>
            <p:cNvSpPr/>
            <p:nvPr/>
          </p:nvSpPr>
          <p:spPr>
            <a:xfrm>
              <a:off x="2016086" y="5305590"/>
              <a:ext cx="575072" cy="567368"/>
            </a:xfrm>
            <a:prstGeom prst="roundRect">
              <a:avLst/>
            </a:prstGeom>
            <a:solidFill>
              <a:srgbClr val="D883FF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en-US" sz="2000" b="1" dirty="0">
                  <a:solidFill>
                    <a:schemeClr val="bg1"/>
                  </a:solidFill>
                </a:rPr>
                <a:t>CA1</a:t>
              </a:r>
            </a:p>
          </p:txBody>
        </p:sp>
        <p:sp>
          <p:nvSpPr>
            <p:cNvPr id="64" name="Rounded Rectangle 63">
              <a:extLst>
                <a:ext uri="{FF2B5EF4-FFF2-40B4-BE49-F238E27FC236}">
                  <a16:creationId xmlns:a16="http://schemas.microsoft.com/office/drawing/2014/main" id="{30CD5B6C-C4FF-4141-963E-C5F72EF862F7}"/>
                </a:ext>
              </a:extLst>
            </p:cNvPr>
            <p:cNvSpPr/>
            <p:nvPr/>
          </p:nvSpPr>
          <p:spPr>
            <a:xfrm>
              <a:off x="2639875" y="5305590"/>
              <a:ext cx="575072" cy="567368"/>
            </a:xfrm>
            <a:prstGeom prst="roundRect">
              <a:avLst/>
            </a:prstGeom>
            <a:solidFill>
              <a:srgbClr val="989898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en-US" sz="2000" b="1" dirty="0">
                  <a:solidFill>
                    <a:schemeClr val="bg1"/>
                  </a:solidFill>
                </a:rPr>
                <a:t>CA2</a:t>
              </a:r>
            </a:p>
          </p:txBody>
        </p:sp>
        <p:sp>
          <p:nvSpPr>
            <p:cNvPr id="65" name="Rounded Rectangle 64">
              <a:extLst>
                <a:ext uri="{FF2B5EF4-FFF2-40B4-BE49-F238E27FC236}">
                  <a16:creationId xmlns:a16="http://schemas.microsoft.com/office/drawing/2014/main" id="{64C15904-88AD-DB4A-BABE-6E63F245B0CC}"/>
                </a:ext>
              </a:extLst>
            </p:cNvPr>
            <p:cNvSpPr/>
            <p:nvPr/>
          </p:nvSpPr>
          <p:spPr>
            <a:xfrm>
              <a:off x="3266620" y="5305590"/>
              <a:ext cx="575072" cy="567368"/>
            </a:xfrm>
            <a:prstGeom prst="roundRect">
              <a:avLst/>
            </a:prstGeom>
            <a:solidFill>
              <a:srgbClr val="FFC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en-US" sz="2000" b="1" dirty="0">
                  <a:solidFill>
                    <a:schemeClr val="bg1"/>
                  </a:solidFill>
                </a:rPr>
                <a:t>CA3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936504458"/>
      </p:ext>
    </p:extLst>
  </p:cSld>
  <p:clrMapOvr>
    <a:masterClrMapping/>
  </p:clrMapOvr>
  <p:transition spd="med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Rounded Rectangle 60">
            <a:extLst>
              <a:ext uri="{FF2B5EF4-FFF2-40B4-BE49-F238E27FC236}">
                <a16:creationId xmlns:a16="http://schemas.microsoft.com/office/drawing/2014/main" id="{C2AD9DB2-5D38-A846-A120-EA7B3FD4E5A9}"/>
              </a:ext>
            </a:extLst>
          </p:cNvPr>
          <p:cNvSpPr/>
          <p:nvPr/>
        </p:nvSpPr>
        <p:spPr>
          <a:xfrm>
            <a:off x="3934666" y="2055145"/>
            <a:ext cx="6899161" cy="3854153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72000" rtlCol="0" anchor="ctr"/>
          <a:lstStyle/>
          <a:p>
            <a:pPr algn="ctr"/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FD2B90B-CADD-B443-8241-F28F6BD6FE58}"/>
              </a:ext>
            </a:extLst>
          </p:cNvPr>
          <p:cNvSpPr txBox="1"/>
          <p:nvPr/>
        </p:nvSpPr>
        <p:spPr>
          <a:xfrm>
            <a:off x="10315316" y="5289673"/>
            <a:ext cx="399292" cy="461665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/>
              <a:t>N</a:t>
            </a:r>
          </a:p>
        </p:txBody>
      </p:sp>
      <p:sp>
        <p:nvSpPr>
          <p:cNvPr id="6" name="Rectangle 28">
            <a:extLst>
              <a:ext uri="{FF2B5EF4-FFF2-40B4-BE49-F238E27FC236}">
                <a16:creationId xmlns:a16="http://schemas.microsoft.com/office/drawing/2014/main" id="{F83AD13B-686A-7441-AF80-1AAF66037A2E}"/>
              </a:ext>
            </a:extLst>
          </p:cNvPr>
          <p:cNvSpPr/>
          <p:nvPr/>
        </p:nvSpPr>
        <p:spPr>
          <a:xfrm>
            <a:off x="1956378" y="1921239"/>
            <a:ext cx="8943280" cy="4084819"/>
          </a:xfrm>
          <a:prstGeom prst="rect">
            <a:avLst/>
          </a:prstGeom>
          <a:ln w="12700">
            <a:solidFill>
              <a:schemeClr val="tx1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7" name="Title 4">
            <a:extLst>
              <a:ext uri="{FF2B5EF4-FFF2-40B4-BE49-F238E27FC236}">
                <a16:creationId xmlns:a16="http://schemas.microsoft.com/office/drawing/2014/main" id="{5FBE3801-AF81-B14D-A087-3503F478758D}"/>
              </a:ext>
            </a:extLst>
          </p:cNvPr>
          <p:cNvSpPr txBox="1">
            <a:spLocks/>
          </p:cNvSpPr>
          <p:nvPr/>
        </p:nvSpPr>
        <p:spPr>
          <a:xfrm>
            <a:off x="990600" y="517525"/>
            <a:ext cx="10515600" cy="13255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anchor="ctr">
            <a:normAutofit/>
          </a:bodyPr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9pPr>
          </a:lstStyle>
          <a:p>
            <a:pPr hangingPunct="1"/>
            <a:r>
              <a:rPr lang="en-US" sz="3600" dirty="0"/>
              <a:t>Diagram 11</a:t>
            </a:r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998C07DC-735B-A945-8997-3037A20EC219}"/>
              </a:ext>
            </a:extLst>
          </p:cNvPr>
          <p:cNvSpPr/>
          <p:nvPr/>
        </p:nvSpPr>
        <p:spPr>
          <a:xfrm>
            <a:off x="8287712" y="3485233"/>
            <a:ext cx="571412" cy="563758"/>
          </a:xfrm>
          <a:prstGeom prst="roundRect">
            <a:avLst/>
          </a:prstGeom>
          <a:solidFill>
            <a:srgbClr val="00B050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O4</a:t>
            </a:r>
          </a:p>
        </p:txBody>
      </p:sp>
      <p:sp>
        <p:nvSpPr>
          <p:cNvPr id="39" name="Folded Corner 38">
            <a:extLst>
              <a:ext uri="{FF2B5EF4-FFF2-40B4-BE49-F238E27FC236}">
                <a16:creationId xmlns:a16="http://schemas.microsoft.com/office/drawing/2014/main" id="{42CBD7E4-ED60-0842-A4BB-D12BDDE75BD9}"/>
              </a:ext>
            </a:extLst>
          </p:cNvPr>
          <p:cNvSpPr/>
          <p:nvPr/>
        </p:nvSpPr>
        <p:spPr>
          <a:xfrm>
            <a:off x="6041150" y="5480717"/>
            <a:ext cx="767465" cy="307829"/>
          </a:xfrm>
          <a:prstGeom prst="foldedCorner">
            <a:avLst/>
          </a:prstGeom>
          <a:solidFill>
            <a:srgbClr val="4271C2"/>
          </a:solidFill>
          <a:ln w="19050" cap="flat" cmpd="sng" algn="ctr">
            <a:solidFill>
              <a:schemeClr val="tx1"/>
            </a:solidFill>
            <a:prstDash val="solid"/>
          </a:ln>
          <a:effectLst/>
        </p:spPr>
        <p:txBody>
          <a:bodyPr lIns="36000" rIns="36000" bIns="72000" rtlCol="0" anchor="ctr"/>
          <a:lstStyle/>
          <a:p>
            <a:pPr algn="ctr" defTabSz="457200" hangingPunct="1"/>
            <a:r>
              <a:rPr lang="en-US" b="1" baseline="-25000" dirty="0">
                <a:solidFill>
                  <a:schemeClr val="bg1"/>
                </a:solidFill>
                <a:latin typeface="Arial"/>
              </a:rPr>
              <a:t>CC1</a:t>
            </a:r>
          </a:p>
        </p:txBody>
      </p:sp>
      <p:sp>
        <p:nvSpPr>
          <p:cNvPr id="27" name="Document 26">
            <a:extLst>
              <a:ext uri="{FF2B5EF4-FFF2-40B4-BE49-F238E27FC236}">
                <a16:creationId xmlns:a16="http://schemas.microsoft.com/office/drawing/2014/main" id="{C172B1EF-3565-5349-A8C1-9D352C34B659}"/>
              </a:ext>
            </a:extLst>
          </p:cNvPr>
          <p:cNvSpPr/>
          <p:nvPr/>
        </p:nvSpPr>
        <p:spPr>
          <a:xfrm>
            <a:off x="4679003" y="3009330"/>
            <a:ext cx="547666" cy="433746"/>
          </a:xfrm>
          <a:prstGeom prst="flowChartDocument">
            <a:avLst/>
          </a:prstGeom>
          <a:solidFill>
            <a:schemeClr val="accent1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L1</a:t>
            </a:r>
            <a:endParaRPr lang="en-US" sz="2400" b="1" baseline="-25000" dirty="0">
              <a:solidFill>
                <a:schemeClr val="bg1"/>
              </a:solidFill>
            </a:endParaRP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12499926-78B4-1F45-983A-6614EEF1466D}"/>
              </a:ext>
            </a:extLst>
          </p:cNvPr>
          <p:cNvSpPr/>
          <p:nvPr/>
        </p:nvSpPr>
        <p:spPr>
          <a:xfrm>
            <a:off x="4681014" y="2176582"/>
            <a:ext cx="556661" cy="529115"/>
          </a:xfrm>
          <a:prstGeom prst="roundRect">
            <a:avLst/>
          </a:prstGeom>
          <a:solidFill>
            <a:srgbClr val="4271C2"/>
          </a:solidFill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  <a:ea typeface="Arial" charset="0"/>
                <a:cs typeface="Arial" charset="0"/>
              </a:rPr>
              <a:t>S5</a:t>
            </a:r>
          </a:p>
        </p:txBody>
      </p:sp>
      <p:sp>
        <p:nvSpPr>
          <p:cNvPr id="30" name="Rounded Rectangle 29">
            <a:extLst>
              <a:ext uri="{FF2B5EF4-FFF2-40B4-BE49-F238E27FC236}">
                <a16:creationId xmlns:a16="http://schemas.microsoft.com/office/drawing/2014/main" id="{B839953B-6034-BC47-96F6-11C0F912DA31}"/>
              </a:ext>
            </a:extLst>
          </p:cNvPr>
          <p:cNvSpPr/>
          <p:nvPr/>
        </p:nvSpPr>
        <p:spPr>
          <a:xfrm>
            <a:off x="2020258" y="2610974"/>
            <a:ext cx="575072" cy="567368"/>
          </a:xfrm>
          <a:prstGeom prst="roundRect">
            <a:avLst/>
          </a:prstGeom>
          <a:solidFill>
            <a:srgbClr val="D883FF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chemeClr val="bg1"/>
                </a:solidFill>
              </a:rPr>
              <a:t>A1</a:t>
            </a:r>
          </a:p>
        </p:txBody>
      </p:sp>
      <p:sp>
        <p:nvSpPr>
          <p:cNvPr id="42" name="Folded Corner 41">
            <a:extLst>
              <a:ext uri="{FF2B5EF4-FFF2-40B4-BE49-F238E27FC236}">
                <a16:creationId xmlns:a16="http://schemas.microsoft.com/office/drawing/2014/main" id="{88240A06-0D0B-6344-956A-F1B921A7A7EA}"/>
              </a:ext>
            </a:extLst>
          </p:cNvPr>
          <p:cNvSpPr/>
          <p:nvPr/>
        </p:nvSpPr>
        <p:spPr>
          <a:xfrm>
            <a:off x="9895717" y="3612018"/>
            <a:ext cx="767465" cy="307829"/>
          </a:xfrm>
          <a:prstGeom prst="foldedCorner">
            <a:avLst/>
          </a:prstGeom>
          <a:solidFill>
            <a:srgbClr val="00B050"/>
          </a:solidFill>
          <a:ln w="19050" cap="flat" cmpd="sng" algn="ctr">
            <a:solidFill>
              <a:schemeClr val="tx1"/>
            </a:solidFill>
            <a:prstDash val="solid"/>
          </a:ln>
          <a:effectLst/>
        </p:spPr>
        <p:txBody>
          <a:bodyPr lIns="36000" rIns="36000" bIns="72000" rtlCol="0" anchor="ctr"/>
          <a:lstStyle/>
          <a:p>
            <a:pPr algn="ctr" defTabSz="457200" hangingPunct="1"/>
            <a:r>
              <a:rPr lang="en-US" b="1" baseline="-25000" dirty="0">
                <a:solidFill>
                  <a:schemeClr val="bg1"/>
                </a:solidFill>
                <a:latin typeface="Arial"/>
              </a:rPr>
              <a:t>NC4</a:t>
            </a:r>
          </a:p>
        </p:txBody>
      </p:sp>
      <p:sp>
        <p:nvSpPr>
          <p:cNvPr id="32" name="Document 31">
            <a:extLst>
              <a:ext uri="{FF2B5EF4-FFF2-40B4-BE49-F238E27FC236}">
                <a16:creationId xmlns:a16="http://schemas.microsoft.com/office/drawing/2014/main" id="{721B1099-1AE5-654D-96BF-E077ACCD5265}"/>
              </a:ext>
            </a:extLst>
          </p:cNvPr>
          <p:cNvSpPr/>
          <p:nvPr/>
        </p:nvSpPr>
        <p:spPr>
          <a:xfrm>
            <a:off x="6155012" y="3018603"/>
            <a:ext cx="547666" cy="433746"/>
          </a:xfrm>
          <a:prstGeom prst="flowChartDocument">
            <a:avLst/>
          </a:prstGeom>
          <a:solidFill>
            <a:srgbClr val="4372C4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L1</a:t>
            </a:r>
          </a:p>
        </p:txBody>
      </p:sp>
      <p:sp>
        <p:nvSpPr>
          <p:cNvPr id="34" name="Rounded Rectangle 33">
            <a:extLst>
              <a:ext uri="{FF2B5EF4-FFF2-40B4-BE49-F238E27FC236}">
                <a16:creationId xmlns:a16="http://schemas.microsoft.com/office/drawing/2014/main" id="{D5764A2C-38F3-B545-83A1-7F4838A889BA}"/>
              </a:ext>
            </a:extLst>
          </p:cNvPr>
          <p:cNvSpPr/>
          <p:nvPr/>
        </p:nvSpPr>
        <p:spPr>
          <a:xfrm>
            <a:off x="6159626" y="2180091"/>
            <a:ext cx="556661" cy="529115"/>
          </a:xfrm>
          <a:prstGeom prst="roundRect">
            <a:avLst/>
          </a:prstGeom>
          <a:solidFill>
            <a:srgbClr val="4271C2"/>
          </a:solidFill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  <a:ea typeface="Arial" charset="0"/>
                <a:cs typeface="Arial" charset="0"/>
              </a:rPr>
              <a:t>S5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ADDD3DA3-BA06-4B44-89C0-DC4A84E1A6C2}"/>
              </a:ext>
            </a:extLst>
          </p:cNvPr>
          <p:cNvSpPr/>
          <p:nvPr/>
        </p:nvSpPr>
        <p:spPr>
          <a:xfrm>
            <a:off x="2661800" y="2610974"/>
            <a:ext cx="575072" cy="567368"/>
          </a:xfrm>
          <a:prstGeom prst="roundRect">
            <a:avLst/>
          </a:prstGeom>
          <a:solidFill>
            <a:srgbClr val="989898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chemeClr val="bg1"/>
                </a:solidFill>
              </a:rPr>
              <a:t>A2</a:t>
            </a:r>
          </a:p>
        </p:txBody>
      </p:sp>
      <p:cxnSp>
        <p:nvCxnSpPr>
          <p:cNvPr id="66" name="Straight Connector 65">
            <a:extLst>
              <a:ext uri="{FF2B5EF4-FFF2-40B4-BE49-F238E27FC236}">
                <a16:creationId xmlns:a16="http://schemas.microsoft.com/office/drawing/2014/main" id="{8B95794F-0172-F64E-BD4D-AAA9E6922636}"/>
              </a:ext>
            </a:extLst>
          </p:cNvPr>
          <p:cNvCxnSpPr/>
          <p:nvPr/>
        </p:nvCxnSpPr>
        <p:spPr>
          <a:xfrm>
            <a:off x="8668327" y="4123504"/>
            <a:ext cx="0" cy="547023"/>
          </a:xfrm>
          <a:prstGeom prst="line">
            <a:avLst/>
          </a:prstGeom>
          <a:solidFill>
            <a:srgbClr val="4372C4"/>
          </a:solidFill>
          <a:ln w="38100" cap="flat" cmpd="sng" algn="ctr">
            <a:solidFill>
              <a:srgbClr val="FF0000"/>
            </a:solidFill>
            <a:prstDash val="solid"/>
            <a:tailEnd type="none"/>
          </a:ln>
          <a:effectLst/>
        </p:spPr>
      </p:cxnSp>
      <p:sp>
        <p:nvSpPr>
          <p:cNvPr id="68" name="Oval 67">
            <a:extLst>
              <a:ext uri="{FF2B5EF4-FFF2-40B4-BE49-F238E27FC236}">
                <a16:creationId xmlns:a16="http://schemas.microsoft.com/office/drawing/2014/main" id="{3F321EE0-B067-3342-8B35-30EE77DC61E4}"/>
              </a:ext>
            </a:extLst>
          </p:cNvPr>
          <p:cNvSpPr/>
          <p:nvPr/>
        </p:nvSpPr>
        <p:spPr>
          <a:xfrm>
            <a:off x="6814872" y="4677031"/>
            <a:ext cx="2979202" cy="307828"/>
          </a:xfrm>
          <a:prstGeom prst="ellipse">
            <a:avLst/>
          </a:prstGeom>
          <a:noFill/>
          <a:ln w="38100">
            <a:solidFill>
              <a:srgbClr val="FF00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rgbClr val="FF0000"/>
                </a:solidFill>
              </a:rPr>
              <a:t>C2</a:t>
            </a:r>
          </a:p>
        </p:txBody>
      </p:sp>
      <p:sp>
        <p:nvSpPr>
          <p:cNvPr id="69" name="Triangle 68">
            <a:extLst>
              <a:ext uri="{FF2B5EF4-FFF2-40B4-BE49-F238E27FC236}">
                <a16:creationId xmlns:a16="http://schemas.microsoft.com/office/drawing/2014/main" id="{A51CF7EF-907F-CD49-B463-6F81CE3FFB45}"/>
              </a:ext>
            </a:extLst>
          </p:cNvPr>
          <p:cNvSpPr/>
          <p:nvPr/>
        </p:nvSpPr>
        <p:spPr>
          <a:xfrm>
            <a:off x="8905709" y="5114176"/>
            <a:ext cx="359124" cy="327466"/>
          </a:xfrm>
          <a:prstGeom prst="triangle">
            <a:avLst/>
          </a:prstGeom>
          <a:solidFill>
            <a:srgbClr val="989898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10800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R2</a:t>
            </a:r>
          </a:p>
        </p:txBody>
      </p:sp>
      <p:sp>
        <p:nvSpPr>
          <p:cNvPr id="70" name="Triangle 69">
            <a:extLst>
              <a:ext uri="{FF2B5EF4-FFF2-40B4-BE49-F238E27FC236}">
                <a16:creationId xmlns:a16="http://schemas.microsoft.com/office/drawing/2014/main" id="{DD677D2C-C596-9148-A232-5608920BAFAE}"/>
              </a:ext>
            </a:extLst>
          </p:cNvPr>
          <p:cNvSpPr/>
          <p:nvPr/>
        </p:nvSpPr>
        <p:spPr>
          <a:xfrm>
            <a:off x="9294027" y="5114176"/>
            <a:ext cx="359124" cy="327466"/>
          </a:xfrm>
          <a:prstGeom prst="triangle">
            <a:avLst/>
          </a:prstGeom>
          <a:solidFill>
            <a:schemeClr val="accent4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10800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R3</a:t>
            </a:r>
          </a:p>
        </p:txBody>
      </p:sp>
      <p:cxnSp>
        <p:nvCxnSpPr>
          <p:cNvPr id="71" name="Elbow Connector 70">
            <a:extLst>
              <a:ext uri="{FF2B5EF4-FFF2-40B4-BE49-F238E27FC236}">
                <a16:creationId xmlns:a16="http://schemas.microsoft.com/office/drawing/2014/main" id="{D3A1FF24-6546-B048-A45D-CA1CD39F3268}"/>
              </a:ext>
            </a:extLst>
          </p:cNvPr>
          <p:cNvCxnSpPr>
            <a:cxnSpLocks/>
            <a:stCxn id="68" idx="4"/>
            <a:endCxn id="89" idx="2"/>
          </p:cNvCxnSpPr>
          <p:nvPr/>
        </p:nvCxnSpPr>
        <p:spPr>
          <a:xfrm rot="16200000" flipH="1">
            <a:off x="8239704" y="5049627"/>
            <a:ext cx="649772" cy="520235"/>
          </a:xfrm>
          <a:prstGeom prst="bentConnector2">
            <a:avLst/>
          </a:prstGeom>
          <a:ln w="28575">
            <a:solidFill>
              <a:srgbClr val="FF0000"/>
            </a:solidFill>
            <a:prstDash val="sysDot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Folded Corner 71">
            <a:extLst>
              <a:ext uri="{FF2B5EF4-FFF2-40B4-BE49-F238E27FC236}">
                <a16:creationId xmlns:a16="http://schemas.microsoft.com/office/drawing/2014/main" id="{1CAFDDD7-3FA2-7449-9875-BBB3D2B5F39B}"/>
              </a:ext>
            </a:extLst>
          </p:cNvPr>
          <p:cNvSpPr/>
          <p:nvPr/>
        </p:nvSpPr>
        <p:spPr>
          <a:xfrm>
            <a:off x="8895698" y="5480717"/>
            <a:ext cx="767465" cy="307829"/>
          </a:xfrm>
          <a:prstGeom prst="foldedCorner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</a:ln>
          <a:effectLst/>
        </p:spPr>
        <p:txBody>
          <a:bodyPr lIns="36000" rIns="36000" bIns="72000" rtlCol="0" anchor="ctr"/>
          <a:lstStyle/>
          <a:p>
            <a:pPr algn="ctr" defTabSz="457200" hangingPunct="1"/>
            <a:r>
              <a:rPr lang="en-US" b="1" baseline="-25000" dirty="0">
                <a:solidFill>
                  <a:schemeClr val="bg1"/>
                </a:solidFill>
                <a:latin typeface="Arial"/>
              </a:rPr>
              <a:t>CC2</a:t>
            </a:r>
          </a:p>
        </p:txBody>
      </p:sp>
      <p:sp>
        <p:nvSpPr>
          <p:cNvPr id="79" name="Rounded Rectangle 78">
            <a:extLst>
              <a:ext uri="{FF2B5EF4-FFF2-40B4-BE49-F238E27FC236}">
                <a16:creationId xmlns:a16="http://schemas.microsoft.com/office/drawing/2014/main" id="{9C7456DE-56F5-2541-8BD6-D21F92E5FE50}"/>
              </a:ext>
            </a:extLst>
          </p:cNvPr>
          <p:cNvSpPr/>
          <p:nvPr/>
        </p:nvSpPr>
        <p:spPr>
          <a:xfrm>
            <a:off x="3301152" y="2610974"/>
            <a:ext cx="575072" cy="567368"/>
          </a:xfrm>
          <a:prstGeom prst="roundRect">
            <a:avLst/>
          </a:prstGeom>
          <a:solidFill>
            <a:srgbClr val="FFC000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chemeClr val="bg1"/>
                </a:solidFill>
              </a:rPr>
              <a:t>A3</a:t>
            </a:r>
          </a:p>
        </p:txBody>
      </p:sp>
      <p:cxnSp>
        <p:nvCxnSpPr>
          <p:cNvPr id="80" name="Elbow Connector 79">
            <a:extLst>
              <a:ext uri="{FF2B5EF4-FFF2-40B4-BE49-F238E27FC236}">
                <a16:creationId xmlns:a16="http://schemas.microsoft.com/office/drawing/2014/main" id="{DE269E3D-E4C8-6D4D-B33B-29504B465F7C}"/>
              </a:ext>
            </a:extLst>
          </p:cNvPr>
          <p:cNvCxnSpPr>
            <a:cxnSpLocks/>
            <a:stCxn id="88" idx="4"/>
            <a:endCxn id="68" idx="2"/>
          </p:cNvCxnSpPr>
          <p:nvPr/>
        </p:nvCxnSpPr>
        <p:spPr>
          <a:xfrm rot="16200000" flipH="1">
            <a:off x="4408189" y="2424262"/>
            <a:ext cx="1579080" cy="3234285"/>
          </a:xfrm>
          <a:prstGeom prst="bentConnector2">
            <a:avLst/>
          </a:prstGeom>
          <a:solidFill>
            <a:srgbClr val="4372C4"/>
          </a:solidFill>
          <a:ln w="38100" cap="flat" cmpd="sng" algn="ctr">
            <a:solidFill>
              <a:srgbClr val="FF0000"/>
            </a:solidFill>
            <a:prstDash val="solid"/>
            <a:tailEnd type="none"/>
          </a:ln>
          <a:effectLst/>
        </p:spPr>
      </p:cxn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D16814E7-F9CD-CD4C-9477-2466B0634546}"/>
              </a:ext>
            </a:extLst>
          </p:cNvPr>
          <p:cNvSpPr/>
          <p:nvPr/>
        </p:nvSpPr>
        <p:spPr>
          <a:xfrm>
            <a:off x="5104864" y="2600469"/>
            <a:ext cx="559591" cy="554570"/>
          </a:xfrm>
          <a:prstGeom prst="roundRect">
            <a:avLst/>
          </a:prstGeom>
          <a:solidFill>
            <a:srgbClr val="D883FF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P1</a:t>
            </a:r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E05F36FC-48EB-C542-A1AC-21A6BC085AD5}"/>
              </a:ext>
            </a:extLst>
          </p:cNvPr>
          <p:cNvSpPr/>
          <p:nvPr/>
        </p:nvSpPr>
        <p:spPr>
          <a:xfrm>
            <a:off x="6946627" y="4151529"/>
            <a:ext cx="94947" cy="88621"/>
          </a:xfrm>
          <a:prstGeom prst="rect">
            <a:avLst/>
          </a:prstGeom>
          <a:solidFill>
            <a:srgbClr val="DBE4F3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64BFB02A-8C2E-FE46-91F6-0EFB3E9BBA47}"/>
              </a:ext>
            </a:extLst>
          </p:cNvPr>
          <p:cNvSpPr/>
          <p:nvPr/>
        </p:nvSpPr>
        <p:spPr>
          <a:xfrm>
            <a:off x="6946626" y="4449652"/>
            <a:ext cx="94947" cy="88621"/>
          </a:xfrm>
          <a:prstGeom prst="rect">
            <a:avLst/>
          </a:prstGeom>
          <a:solidFill>
            <a:srgbClr val="DBE4F3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44" name="Rounded Rectangle 43">
            <a:extLst>
              <a:ext uri="{FF2B5EF4-FFF2-40B4-BE49-F238E27FC236}">
                <a16:creationId xmlns:a16="http://schemas.microsoft.com/office/drawing/2014/main" id="{F49B30B3-0A47-A340-921A-1747392A6A98}"/>
              </a:ext>
            </a:extLst>
          </p:cNvPr>
          <p:cNvSpPr/>
          <p:nvPr/>
        </p:nvSpPr>
        <p:spPr>
          <a:xfrm>
            <a:off x="6609639" y="2600469"/>
            <a:ext cx="559591" cy="554570"/>
          </a:xfrm>
          <a:prstGeom prst="roundRect">
            <a:avLst/>
          </a:prstGeom>
          <a:solidFill>
            <a:schemeClr val="bg2">
              <a:lumMod val="60000"/>
              <a:lumOff val="40000"/>
            </a:schemeClr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P2</a:t>
            </a:r>
          </a:p>
        </p:txBody>
      </p:sp>
      <p:sp>
        <p:nvSpPr>
          <p:cNvPr id="82" name="Oval 81">
            <a:extLst>
              <a:ext uri="{FF2B5EF4-FFF2-40B4-BE49-F238E27FC236}">
                <a16:creationId xmlns:a16="http://schemas.microsoft.com/office/drawing/2014/main" id="{3F266E83-6DD0-3344-A7A5-A5EB6086F676}"/>
              </a:ext>
            </a:extLst>
          </p:cNvPr>
          <p:cNvSpPr/>
          <p:nvPr/>
        </p:nvSpPr>
        <p:spPr>
          <a:xfrm flipV="1">
            <a:off x="3499587" y="3094312"/>
            <a:ext cx="162001" cy="162001"/>
          </a:xfrm>
          <a:prstGeom prst="ellipse">
            <a:avLst/>
          </a:prstGeom>
          <a:solidFill>
            <a:srgbClr val="FF0000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00">
              <a:solidFill>
                <a:srgbClr val="000000"/>
              </a:solidFill>
            </a:endParaRPr>
          </a:p>
        </p:txBody>
      </p:sp>
      <p:sp>
        <p:nvSpPr>
          <p:cNvPr id="84" name="Triangle 83">
            <a:extLst>
              <a:ext uri="{FF2B5EF4-FFF2-40B4-BE49-F238E27FC236}">
                <a16:creationId xmlns:a16="http://schemas.microsoft.com/office/drawing/2014/main" id="{9A01FD05-1DCC-EC4F-8C79-6EB0588781DF}"/>
              </a:ext>
            </a:extLst>
          </p:cNvPr>
          <p:cNvSpPr/>
          <p:nvPr/>
        </p:nvSpPr>
        <p:spPr>
          <a:xfrm>
            <a:off x="6043727" y="5089428"/>
            <a:ext cx="389693" cy="355340"/>
          </a:xfrm>
          <a:prstGeom prst="triangle">
            <a:avLst/>
          </a:prstGeom>
          <a:solidFill>
            <a:srgbClr val="D883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10800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R1</a:t>
            </a:r>
          </a:p>
        </p:txBody>
      </p:sp>
      <p:sp>
        <p:nvSpPr>
          <p:cNvPr id="85" name="Triangle 84">
            <a:extLst>
              <a:ext uri="{FF2B5EF4-FFF2-40B4-BE49-F238E27FC236}">
                <a16:creationId xmlns:a16="http://schemas.microsoft.com/office/drawing/2014/main" id="{76ACB0A8-E4C6-E24F-8E05-F19D908DBA8C}"/>
              </a:ext>
            </a:extLst>
          </p:cNvPr>
          <p:cNvSpPr/>
          <p:nvPr/>
        </p:nvSpPr>
        <p:spPr>
          <a:xfrm>
            <a:off x="6432043" y="5089428"/>
            <a:ext cx="389693" cy="355340"/>
          </a:xfrm>
          <a:prstGeom prst="triangle">
            <a:avLst/>
          </a:prstGeom>
          <a:solidFill>
            <a:srgbClr val="989898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10800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R2</a:t>
            </a:r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id="{F1E44720-6467-BF41-83B6-A5F45438FED2}"/>
              </a:ext>
            </a:extLst>
          </p:cNvPr>
          <p:cNvSpPr/>
          <p:nvPr/>
        </p:nvSpPr>
        <p:spPr>
          <a:xfrm rot="10800000" flipH="1" flipV="1">
            <a:off x="8782673" y="3687129"/>
            <a:ext cx="162001" cy="162001"/>
          </a:xfrm>
          <a:prstGeom prst="ellipse">
            <a:avLst/>
          </a:prstGeom>
          <a:solidFill>
            <a:srgbClr val="00B050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0</a:t>
            </a:r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2051DF12-2917-CA4D-B186-EE2E8C558343}"/>
              </a:ext>
            </a:extLst>
          </p:cNvPr>
          <p:cNvSpPr/>
          <p:nvPr/>
        </p:nvSpPr>
        <p:spPr>
          <a:xfrm rot="10800000" flipH="1" flipV="1">
            <a:off x="9825294" y="3689178"/>
            <a:ext cx="162001" cy="162001"/>
          </a:xfrm>
          <a:prstGeom prst="ellipse">
            <a:avLst/>
          </a:prstGeom>
          <a:solidFill>
            <a:srgbClr val="00B050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0</a:t>
            </a:r>
          </a:p>
        </p:txBody>
      </p:sp>
      <p:sp>
        <p:nvSpPr>
          <p:cNvPr id="52" name="Oval 51">
            <a:extLst>
              <a:ext uri="{FF2B5EF4-FFF2-40B4-BE49-F238E27FC236}">
                <a16:creationId xmlns:a16="http://schemas.microsoft.com/office/drawing/2014/main" id="{AEE68386-0264-8145-B1CD-C34784FEAFE0}"/>
              </a:ext>
            </a:extLst>
          </p:cNvPr>
          <p:cNvSpPr/>
          <p:nvPr/>
        </p:nvSpPr>
        <p:spPr>
          <a:xfrm rot="10800000" flipH="1" flipV="1">
            <a:off x="8399430" y="3961503"/>
            <a:ext cx="162001" cy="162001"/>
          </a:xfrm>
          <a:prstGeom prst="ellipse">
            <a:avLst/>
          </a:prstGeom>
          <a:solidFill>
            <a:schemeClr val="accent1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53" name="Oval 52">
            <a:extLst>
              <a:ext uri="{FF2B5EF4-FFF2-40B4-BE49-F238E27FC236}">
                <a16:creationId xmlns:a16="http://schemas.microsoft.com/office/drawing/2014/main" id="{3DD54656-39AD-6947-B3C0-F725B47CC488}"/>
              </a:ext>
            </a:extLst>
          </p:cNvPr>
          <p:cNvSpPr/>
          <p:nvPr/>
        </p:nvSpPr>
        <p:spPr>
          <a:xfrm rot="10800000" flipV="1">
            <a:off x="5318721" y="3067748"/>
            <a:ext cx="162001" cy="162001"/>
          </a:xfrm>
          <a:prstGeom prst="ellipse">
            <a:avLst/>
          </a:prstGeom>
          <a:solidFill>
            <a:schemeClr val="accent1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57" name="Oval 56">
            <a:extLst>
              <a:ext uri="{FF2B5EF4-FFF2-40B4-BE49-F238E27FC236}">
                <a16:creationId xmlns:a16="http://schemas.microsoft.com/office/drawing/2014/main" id="{FFAE4238-CA1F-664E-9756-FC53008D22A0}"/>
              </a:ext>
            </a:extLst>
          </p:cNvPr>
          <p:cNvSpPr/>
          <p:nvPr/>
        </p:nvSpPr>
        <p:spPr>
          <a:xfrm rot="10800000" flipV="1">
            <a:off x="6733872" y="3067748"/>
            <a:ext cx="162001" cy="162001"/>
          </a:xfrm>
          <a:prstGeom prst="ellipse">
            <a:avLst/>
          </a:prstGeom>
          <a:solidFill>
            <a:schemeClr val="accent1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58" name="Oval 57">
            <a:extLst>
              <a:ext uri="{FF2B5EF4-FFF2-40B4-BE49-F238E27FC236}">
                <a16:creationId xmlns:a16="http://schemas.microsoft.com/office/drawing/2014/main" id="{69D78B3B-0216-1849-9329-EF7150AF3C6E}"/>
              </a:ext>
            </a:extLst>
          </p:cNvPr>
          <p:cNvSpPr/>
          <p:nvPr/>
        </p:nvSpPr>
        <p:spPr>
          <a:xfrm rot="10800000" flipV="1">
            <a:off x="2224002" y="3092894"/>
            <a:ext cx="162001" cy="162001"/>
          </a:xfrm>
          <a:prstGeom prst="ellipse">
            <a:avLst/>
          </a:prstGeom>
          <a:solidFill>
            <a:schemeClr val="accent1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59" name="Oval 58">
            <a:extLst>
              <a:ext uri="{FF2B5EF4-FFF2-40B4-BE49-F238E27FC236}">
                <a16:creationId xmlns:a16="http://schemas.microsoft.com/office/drawing/2014/main" id="{4A994E2A-AFE9-7E40-8CFE-60447C0A5DC1}"/>
              </a:ext>
            </a:extLst>
          </p:cNvPr>
          <p:cNvSpPr/>
          <p:nvPr/>
        </p:nvSpPr>
        <p:spPr>
          <a:xfrm rot="10800000" flipV="1">
            <a:off x="2862954" y="3089864"/>
            <a:ext cx="162001" cy="162001"/>
          </a:xfrm>
          <a:prstGeom prst="ellipse">
            <a:avLst/>
          </a:prstGeom>
          <a:solidFill>
            <a:schemeClr val="accent1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60" name="Oval 59">
            <a:extLst>
              <a:ext uri="{FF2B5EF4-FFF2-40B4-BE49-F238E27FC236}">
                <a16:creationId xmlns:a16="http://schemas.microsoft.com/office/drawing/2014/main" id="{F8307102-2E4B-5441-AF7D-0C0A0018993E}"/>
              </a:ext>
            </a:extLst>
          </p:cNvPr>
          <p:cNvSpPr/>
          <p:nvPr/>
        </p:nvSpPr>
        <p:spPr>
          <a:xfrm rot="10800000" flipV="1">
            <a:off x="5960149" y="5553630"/>
            <a:ext cx="162001" cy="162001"/>
          </a:xfrm>
          <a:prstGeom prst="ellipse">
            <a:avLst/>
          </a:prstGeom>
          <a:solidFill>
            <a:schemeClr val="accent1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62" name="Oval 61">
            <a:extLst>
              <a:ext uri="{FF2B5EF4-FFF2-40B4-BE49-F238E27FC236}">
                <a16:creationId xmlns:a16="http://schemas.microsoft.com/office/drawing/2014/main" id="{181D827C-70A0-1540-8BE1-9BE4D2AA3B16}"/>
              </a:ext>
            </a:extLst>
          </p:cNvPr>
          <p:cNvSpPr/>
          <p:nvPr/>
        </p:nvSpPr>
        <p:spPr>
          <a:xfrm rot="10800000" flipH="1" flipV="1">
            <a:off x="8587327" y="3961503"/>
            <a:ext cx="162001" cy="162001"/>
          </a:xfrm>
          <a:prstGeom prst="ellipse">
            <a:avLst/>
          </a:prstGeom>
          <a:solidFill>
            <a:srgbClr val="FF0000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88" name="Oval 87">
            <a:extLst>
              <a:ext uri="{FF2B5EF4-FFF2-40B4-BE49-F238E27FC236}">
                <a16:creationId xmlns:a16="http://schemas.microsoft.com/office/drawing/2014/main" id="{A2A13D0A-3CF6-BF43-A1F4-53A300475AED}"/>
              </a:ext>
            </a:extLst>
          </p:cNvPr>
          <p:cNvSpPr/>
          <p:nvPr/>
        </p:nvSpPr>
        <p:spPr>
          <a:xfrm rot="10800000" flipV="1">
            <a:off x="3499587" y="3089864"/>
            <a:ext cx="162001" cy="162001"/>
          </a:xfrm>
          <a:prstGeom prst="ellipse">
            <a:avLst/>
          </a:prstGeom>
          <a:solidFill>
            <a:srgbClr val="FF0000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89" name="Oval 88">
            <a:extLst>
              <a:ext uri="{FF2B5EF4-FFF2-40B4-BE49-F238E27FC236}">
                <a16:creationId xmlns:a16="http://schemas.microsoft.com/office/drawing/2014/main" id="{B09687F9-EEB3-9A4E-A9E1-10AC77356E70}"/>
              </a:ext>
            </a:extLst>
          </p:cNvPr>
          <p:cNvSpPr/>
          <p:nvPr/>
        </p:nvSpPr>
        <p:spPr>
          <a:xfrm rot="10800000" flipH="1" flipV="1">
            <a:off x="8824708" y="5553630"/>
            <a:ext cx="162001" cy="162001"/>
          </a:xfrm>
          <a:prstGeom prst="ellipse">
            <a:avLst/>
          </a:prstGeom>
          <a:solidFill>
            <a:srgbClr val="FF0000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63" name="Triangle 62">
            <a:extLst>
              <a:ext uri="{FF2B5EF4-FFF2-40B4-BE49-F238E27FC236}">
                <a16:creationId xmlns:a16="http://schemas.microsoft.com/office/drawing/2014/main" id="{AF200819-15D0-1B46-8C3E-0D85B377D050}"/>
              </a:ext>
            </a:extLst>
          </p:cNvPr>
          <p:cNvSpPr/>
          <p:nvPr/>
        </p:nvSpPr>
        <p:spPr>
          <a:xfrm>
            <a:off x="10292063" y="3223078"/>
            <a:ext cx="389693" cy="355340"/>
          </a:xfrm>
          <a:prstGeom prst="triangle">
            <a:avLst/>
          </a:prstGeom>
          <a:solidFill>
            <a:srgbClr val="00B05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10800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R4</a:t>
            </a:r>
          </a:p>
        </p:txBody>
      </p:sp>
      <p:sp>
        <p:nvSpPr>
          <p:cNvPr id="64" name="Triangle 63">
            <a:extLst>
              <a:ext uri="{FF2B5EF4-FFF2-40B4-BE49-F238E27FC236}">
                <a16:creationId xmlns:a16="http://schemas.microsoft.com/office/drawing/2014/main" id="{49E836CD-A56D-E24B-923E-79807C0B342A}"/>
              </a:ext>
            </a:extLst>
          </p:cNvPr>
          <p:cNvSpPr/>
          <p:nvPr/>
        </p:nvSpPr>
        <p:spPr>
          <a:xfrm>
            <a:off x="9871010" y="3223078"/>
            <a:ext cx="389693" cy="355340"/>
          </a:xfrm>
          <a:prstGeom prst="triangle">
            <a:avLst/>
          </a:prstGeom>
          <a:solidFill>
            <a:srgbClr val="D883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10800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R1</a:t>
            </a:r>
          </a:p>
        </p:txBody>
      </p:sp>
      <p:cxnSp>
        <p:nvCxnSpPr>
          <p:cNvPr id="65" name="Straight Connector 64">
            <a:extLst>
              <a:ext uri="{FF2B5EF4-FFF2-40B4-BE49-F238E27FC236}">
                <a16:creationId xmlns:a16="http://schemas.microsoft.com/office/drawing/2014/main" id="{B89C3605-2A24-434D-A268-2647A4CB1877}"/>
              </a:ext>
            </a:extLst>
          </p:cNvPr>
          <p:cNvCxnSpPr>
            <a:cxnSpLocks/>
            <a:stCxn id="83" idx="4"/>
          </p:cNvCxnSpPr>
          <p:nvPr/>
        </p:nvCxnSpPr>
        <p:spPr>
          <a:xfrm>
            <a:off x="9184062" y="3229749"/>
            <a:ext cx="0" cy="1471425"/>
          </a:xfrm>
          <a:prstGeom prst="line">
            <a:avLst/>
          </a:prstGeom>
          <a:solidFill>
            <a:srgbClr val="4372C4"/>
          </a:solidFill>
          <a:ln w="38100" cap="flat" cmpd="sng" algn="ctr">
            <a:solidFill>
              <a:srgbClr val="FF0000"/>
            </a:solidFill>
            <a:prstDash val="solid"/>
            <a:tailEnd type="none"/>
          </a:ln>
          <a:effectLst/>
        </p:spPr>
      </p:cxnSp>
      <p:sp>
        <p:nvSpPr>
          <p:cNvPr id="67" name="Document 66">
            <a:extLst>
              <a:ext uri="{FF2B5EF4-FFF2-40B4-BE49-F238E27FC236}">
                <a16:creationId xmlns:a16="http://schemas.microsoft.com/office/drawing/2014/main" id="{A7E92C43-48CA-5741-847B-B9514910157A}"/>
              </a:ext>
            </a:extLst>
          </p:cNvPr>
          <p:cNvSpPr/>
          <p:nvPr/>
        </p:nvSpPr>
        <p:spPr>
          <a:xfrm>
            <a:off x="9367159" y="2981348"/>
            <a:ext cx="547666" cy="433746"/>
          </a:xfrm>
          <a:prstGeom prst="flowChartDocument">
            <a:avLst/>
          </a:prstGeom>
          <a:solidFill>
            <a:srgbClr val="FF0000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L2</a:t>
            </a:r>
          </a:p>
        </p:txBody>
      </p:sp>
      <p:sp>
        <p:nvSpPr>
          <p:cNvPr id="73" name="Rounded Rectangle 72">
            <a:extLst>
              <a:ext uri="{FF2B5EF4-FFF2-40B4-BE49-F238E27FC236}">
                <a16:creationId xmlns:a16="http://schemas.microsoft.com/office/drawing/2014/main" id="{1AAF59D5-C4CE-5142-AEF3-6B9AD8E47564}"/>
              </a:ext>
            </a:extLst>
          </p:cNvPr>
          <p:cNvSpPr/>
          <p:nvPr/>
        </p:nvSpPr>
        <p:spPr>
          <a:xfrm>
            <a:off x="9318548" y="2172092"/>
            <a:ext cx="595004" cy="549201"/>
          </a:xfrm>
          <a:prstGeom prst="roundRect">
            <a:avLst/>
          </a:prstGeom>
          <a:solidFill>
            <a:srgbClr val="FF0000"/>
          </a:solidFill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  <a:cs typeface="Arial" charset="0"/>
              </a:rPr>
              <a:t>S6</a:t>
            </a:r>
          </a:p>
        </p:txBody>
      </p:sp>
      <p:sp>
        <p:nvSpPr>
          <p:cNvPr id="78" name="Rounded Rectangle 77">
            <a:extLst>
              <a:ext uri="{FF2B5EF4-FFF2-40B4-BE49-F238E27FC236}">
                <a16:creationId xmlns:a16="http://schemas.microsoft.com/office/drawing/2014/main" id="{D26488F2-D5F1-4F41-A948-FAB9C4EAE14B}"/>
              </a:ext>
            </a:extLst>
          </p:cNvPr>
          <p:cNvSpPr/>
          <p:nvPr/>
        </p:nvSpPr>
        <p:spPr>
          <a:xfrm>
            <a:off x="8899246" y="2600469"/>
            <a:ext cx="559591" cy="554570"/>
          </a:xfrm>
          <a:prstGeom prst="roundRect">
            <a:avLst/>
          </a:prstGeom>
          <a:solidFill>
            <a:srgbClr val="FFC000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>
                <a:solidFill>
                  <a:schemeClr val="bg1"/>
                </a:solidFill>
              </a:rPr>
              <a:t>P3</a:t>
            </a:r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83" name="Oval 82">
            <a:extLst>
              <a:ext uri="{FF2B5EF4-FFF2-40B4-BE49-F238E27FC236}">
                <a16:creationId xmlns:a16="http://schemas.microsoft.com/office/drawing/2014/main" id="{021F05D5-622B-E449-BCEF-FBE8EF24DC56}"/>
              </a:ext>
            </a:extLst>
          </p:cNvPr>
          <p:cNvSpPr/>
          <p:nvPr/>
        </p:nvSpPr>
        <p:spPr>
          <a:xfrm rot="10797415" flipV="1">
            <a:off x="9103001" y="3067748"/>
            <a:ext cx="162001" cy="162001"/>
          </a:xfrm>
          <a:prstGeom prst="ellipse">
            <a:avLst/>
          </a:prstGeom>
          <a:solidFill>
            <a:srgbClr val="FF0000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2</a:t>
            </a:r>
          </a:p>
        </p:txBody>
      </p:sp>
      <p:grpSp>
        <p:nvGrpSpPr>
          <p:cNvPr id="74" name="Group 73">
            <a:extLst>
              <a:ext uri="{FF2B5EF4-FFF2-40B4-BE49-F238E27FC236}">
                <a16:creationId xmlns:a16="http://schemas.microsoft.com/office/drawing/2014/main" id="{C87C7037-E3FB-AF4B-AF45-FBD1FFEF7353}"/>
              </a:ext>
            </a:extLst>
          </p:cNvPr>
          <p:cNvGrpSpPr/>
          <p:nvPr/>
        </p:nvGrpSpPr>
        <p:grpSpPr>
          <a:xfrm>
            <a:off x="2016086" y="4701174"/>
            <a:ext cx="1825606" cy="1171784"/>
            <a:chOff x="2016086" y="4701174"/>
            <a:chExt cx="1825606" cy="1171784"/>
          </a:xfrm>
        </p:grpSpPr>
        <p:sp>
          <p:nvSpPr>
            <p:cNvPr id="75" name="Rounded Rectangle 74">
              <a:extLst>
                <a:ext uri="{FF2B5EF4-FFF2-40B4-BE49-F238E27FC236}">
                  <a16:creationId xmlns:a16="http://schemas.microsoft.com/office/drawing/2014/main" id="{05538F5A-9523-1D41-B9A2-8CE7CC7EB6D4}"/>
                </a:ext>
              </a:extLst>
            </p:cNvPr>
            <p:cNvSpPr/>
            <p:nvPr/>
          </p:nvSpPr>
          <p:spPr>
            <a:xfrm>
              <a:off x="2016086" y="4701174"/>
              <a:ext cx="575072" cy="567368"/>
            </a:xfrm>
            <a:prstGeom prst="roundRect">
              <a:avLst/>
            </a:prstGeom>
            <a:solidFill>
              <a:srgbClr val="00B05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en-US" sz="2000" b="1" dirty="0">
                  <a:solidFill>
                    <a:schemeClr val="bg1"/>
                  </a:solidFill>
                </a:rPr>
                <a:t>CA4</a:t>
              </a:r>
            </a:p>
          </p:txBody>
        </p:sp>
        <p:sp>
          <p:nvSpPr>
            <p:cNvPr id="76" name="Rounded Rectangle 75">
              <a:extLst>
                <a:ext uri="{FF2B5EF4-FFF2-40B4-BE49-F238E27FC236}">
                  <a16:creationId xmlns:a16="http://schemas.microsoft.com/office/drawing/2014/main" id="{3E6B3C89-CD68-404D-9BE6-CCEDF3171B95}"/>
                </a:ext>
              </a:extLst>
            </p:cNvPr>
            <p:cNvSpPr/>
            <p:nvPr/>
          </p:nvSpPr>
          <p:spPr>
            <a:xfrm>
              <a:off x="2016086" y="5305590"/>
              <a:ext cx="575072" cy="567368"/>
            </a:xfrm>
            <a:prstGeom prst="roundRect">
              <a:avLst/>
            </a:prstGeom>
            <a:solidFill>
              <a:srgbClr val="D883FF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en-US" sz="2000" b="1" dirty="0">
                  <a:solidFill>
                    <a:schemeClr val="bg1"/>
                  </a:solidFill>
                </a:rPr>
                <a:t>CA1</a:t>
              </a:r>
            </a:p>
          </p:txBody>
        </p:sp>
        <p:sp>
          <p:nvSpPr>
            <p:cNvPr id="77" name="Rounded Rectangle 76">
              <a:extLst>
                <a:ext uri="{FF2B5EF4-FFF2-40B4-BE49-F238E27FC236}">
                  <a16:creationId xmlns:a16="http://schemas.microsoft.com/office/drawing/2014/main" id="{669CD0B3-9666-6449-B415-8D56C95379B9}"/>
                </a:ext>
              </a:extLst>
            </p:cNvPr>
            <p:cNvSpPr/>
            <p:nvPr/>
          </p:nvSpPr>
          <p:spPr>
            <a:xfrm>
              <a:off x="2639875" y="5305590"/>
              <a:ext cx="575072" cy="567368"/>
            </a:xfrm>
            <a:prstGeom prst="roundRect">
              <a:avLst/>
            </a:prstGeom>
            <a:solidFill>
              <a:srgbClr val="989898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en-US" sz="2000" b="1" dirty="0">
                  <a:solidFill>
                    <a:schemeClr val="bg1"/>
                  </a:solidFill>
                </a:rPr>
                <a:t>CA2</a:t>
              </a:r>
            </a:p>
          </p:txBody>
        </p:sp>
        <p:sp>
          <p:nvSpPr>
            <p:cNvPr id="81" name="Rounded Rectangle 80">
              <a:extLst>
                <a:ext uri="{FF2B5EF4-FFF2-40B4-BE49-F238E27FC236}">
                  <a16:creationId xmlns:a16="http://schemas.microsoft.com/office/drawing/2014/main" id="{2B167207-4F2B-F641-9832-E4F4A69C9B14}"/>
                </a:ext>
              </a:extLst>
            </p:cNvPr>
            <p:cNvSpPr/>
            <p:nvPr/>
          </p:nvSpPr>
          <p:spPr>
            <a:xfrm>
              <a:off x="3266620" y="5305590"/>
              <a:ext cx="575072" cy="567368"/>
            </a:xfrm>
            <a:prstGeom prst="roundRect">
              <a:avLst/>
            </a:prstGeom>
            <a:solidFill>
              <a:srgbClr val="FFC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en-US" sz="2000" b="1" dirty="0">
                  <a:solidFill>
                    <a:schemeClr val="bg1"/>
                  </a:solidFill>
                </a:rPr>
                <a:t>CA3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635908451"/>
      </p:ext>
    </p:extLst>
  </p:cSld>
  <p:clrMapOvr>
    <a:masterClrMapping/>
  </p:clrMapOvr>
  <p:transition spd="med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D1E44B63-08E9-9849-9C1D-4AC221EE5012}"/>
              </a:ext>
            </a:extLst>
          </p:cNvPr>
          <p:cNvSpPr/>
          <p:nvPr/>
        </p:nvSpPr>
        <p:spPr>
          <a:xfrm>
            <a:off x="3934666" y="2055145"/>
            <a:ext cx="6899161" cy="3854153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72000" rtlCol="0" anchor="ctr"/>
          <a:lstStyle/>
          <a:p>
            <a:pPr algn="ctr"/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FD2B90B-CADD-B443-8241-F28F6BD6FE58}"/>
              </a:ext>
            </a:extLst>
          </p:cNvPr>
          <p:cNvSpPr txBox="1"/>
          <p:nvPr/>
        </p:nvSpPr>
        <p:spPr>
          <a:xfrm>
            <a:off x="10315316" y="5289673"/>
            <a:ext cx="399292" cy="461665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/>
              <a:t>N</a:t>
            </a:r>
          </a:p>
        </p:txBody>
      </p:sp>
      <p:sp>
        <p:nvSpPr>
          <p:cNvPr id="6" name="Rectangle 28">
            <a:extLst>
              <a:ext uri="{FF2B5EF4-FFF2-40B4-BE49-F238E27FC236}">
                <a16:creationId xmlns:a16="http://schemas.microsoft.com/office/drawing/2014/main" id="{F83AD13B-686A-7441-AF80-1AAF66037A2E}"/>
              </a:ext>
            </a:extLst>
          </p:cNvPr>
          <p:cNvSpPr/>
          <p:nvPr/>
        </p:nvSpPr>
        <p:spPr>
          <a:xfrm>
            <a:off x="1956378" y="1921239"/>
            <a:ext cx="8943280" cy="4084819"/>
          </a:xfrm>
          <a:prstGeom prst="rect">
            <a:avLst/>
          </a:prstGeom>
          <a:ln w="12700">
            <a:solidFill>
              <a:schemeClr val="tx1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7" name="Title 4">
            <a:extLst>
              <a:ext uri="{FF2B5EF4-FFF2-40B4-BE49-F238E27FC236}">
                <a16:creationId xmlns:a16="http://schemas.microsoft.com/office/drawing/2014/main" id="{5FBE3801-AF81-B14D-A087-3503F478758D}"/>
              </a:ext>
            </a:extLst>
          </p:cNvPr>
          <p:cNvSpPr txBox="1">
            <a:spLocks/>
          </p:cNvSpPr>
          <p:nvPr/>
        </p:nvSpPr>
        <p:spPr>
          <a:xfrm>
            <a:off x="990600" y="517525"/>
            <a:ext cx="10515600" cy="13255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anchor="ctr">
            <a:normAutofit/>
          </a:bodyPr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9pPr>
          </a:lstStyle>
          <a:p>
            <a:pPr hangingPunct="1"/>
            <a:r>
              <a:rPr lang="en-US" sz="3600" dirty="0"/>
              <a:t>Diagram 12</a:t>
            </a:r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998C07DC-735B-A945-8997-3037A20EC219}"/>
              </a:ext>
            </a:extLst>
          </p:cNvPr>
          <p:cNvSpPr/>
          <p:nvPr/>
        </p:nvSpPr>
        <p:spPr>
          <a:xfrm>
            <a:off x="8287712" y="3485233"/>
            <a:ext cx="571412" cy="563758"/>
          </a:xfrm>
          <a:prstGeom prst="roundRect">
            <a:avLst/>
          </a:prstGeom>
          <a:solidFill>
            <a:srgbClr val="00B050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O4</a:t>
            </a:r>
          </a:p>
        </p:txBody>
      </p:sp>
      <p:sp>
        <p:nvSpPr>
          <p:cNvPr id="39" name="Folded Corner 38">
            <a:extLst>
              <a:ext uri="{FF2B5EF4-FFF2-40B4-BE49-F238E27FC236}">
                <a16:creationId xmlns:a16="http://schemas.microsoft.com/office/drawing/2014/main" id="{42CBD7E4-ED60-0842-A4BB-D12BDDE75BD9}"/>
              </a:ext>
            </a:extLst>
          </p:cNvPr>
          <p:cNvSpPr/>
          <p:nvPr/>
        </p:nvSpPr>
        <p:spPr>
          <a:xfrm>
            <a:off x="6041150" y="5480717"/>
            <a:ext cx="767465" cy="307829"/>
          </a:xfrm>
          <a:prstGeom prst="foldedCorner">
            <a:avLst/>
          </a:prstGeom>
          <a:solidFill>
            <a:srgbClr val="4271C2"/>
          </a:solidFill>
          <a:ln w="19050" cap="flat" cmpd="sng" algn="ctr">
            <a:solidFill>
              <a:schemeClr val="tx1"/>
            </a:solidFill>
            <a:prstDash val="solid"/>
          </a:ln>
          <a:effectLst/>
        </p:spPr>
        <p:txBody>
          <a:bodyPr lIns="36000" rIns="36000" bIns="72000" rtlCol="0" anchor="ctr"/>
          <a:lstStyle/>
          <a:p>
            <a:pPr algn="ctr" defTabSz="457200" hangingPunct="1"/>
            <a:r>
              <a:rPr lang="en-US" b="1" baseline="-25000" dirty="0">
                <a:solidFill>
                  <a:schemeClr val="bg1"/>
                </a:solidFill>
                <a:latin typeface="Arial"/>
              </a:rPr>
              <a:t>CC1</a:t>
            </a:r>
          </a:p>
        </p:txBody>
      </p:sp>
      <p:sp>
        <p:nvSpPr>
          <p:cNvPr id="27" name="Document 26">
            <a:extLst>
              <a:ext uri="{FF2B5EF4-FFF2-40B4-BE49-F238E27FC236}">
                <a16:creationId xmlns:a16="http://schemas.microsoft.com/office/drawing/2014/main" id="{C172B1EF-3565-5349-A8C1-9D352C34B659}"/>
              </a:ext>
            </a:extLst>
          </p:cNvPr>
          <p:cNvSpPr/>
          <p:nvPr/>
        </p:nvSpPr>
        <p:spPr>
          <a:xfrm>
            <a:off x="4679003" y="3009330"/>
            <a:ext cx="547666" cy="433746"/>
          </a:xfrm>
          <a:prstGeom prst="flowChartDocument">
            <a:avLst/>
          </a:prstGeom>
          <a:solidFill>
            <a:schemeClr val="accent1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L1</a:t>
            </a:r>
            <a:endParaRPr lang="en-US" sz="2400" b="1" baseline="-25000" dirty="0">
              <a:solidFill>
                <a:schemeClr val="bg1"/>
              </a:solidFill>
            </a:endParaRP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12499926-78B4-1F45-983A-6614EEF1466D}"/>
              </a:ext>
            </a:extLst>
          </p:cNvPr>
          <p:cNvSpPr/>
          <p:nvPr/>
        </p:nvSpPr>
        <p:spPr>
          <a:xfrm>
            <a:off x="4681014" y="2176582"/>
            <a:ext cx="556661" cy="529115"/>
          </a:xfrm>
          <a:prstGeom prst="roundRect">
            <a:avLst/>
          </a:prstGeom>
          <a:solidFill>
            <a:srgbClr val="4271C2"/>
          </a:solidFill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  <a:ea typeface="Arial" charset="0"/>
                <a:cs typeface="Arial" charset="0"/>
              </a:rPr>
              <a:t>S5</a:t>
            </a:r>
          </a:p>
        </p:txBody>
      </p:sp>
      <p:sp>
        <p:nvSpPr>
          <p:cNvPr id="30" name="Rounded Rectangle 29">
            <a:extLst>
              <a:ext uri="{FF2B5EF4-FFF2-40B4-BE49-F238E27FC236}">
                <a16:creationId xmlns:a16="http://schemas.microsoft.com/office/drawing/2014/main" id="{B839953B-6034-BC47-96F6-11C0F912DA31}"/>
              </a:ext>
            </a:extLst>
          </p:cNvPr>
          <p:cNvSpPr/>
          <p:nvPr/>
        </p:nvSpPr>
        <p:spPr>
          <a:xfrm>
            <a:off x="2020258" y="2610974"/>
            <a:ext cx="575072" cy="567368"/>
          </a:xfrm>
          <a:prstGeom prst="roundRect">
            <a:avLst/>
          </a:prstGeom>
          <a:solidFill>
            <a:srgbClr val="D883FF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chemeClr val="bg1"/>
                </a:solidFill>
              </a:rPr>
              <a:t>A1</a:t>
            </a:r>
          </a:p>
        </p:txBody>
      </p:sp>
      <p:sp>
        <p:nvSpPr>
          <p:cNvPr id="32" name="Document 31">
            <a:extLst>
              <a:ext uri="{FF2B5EF4-FFF2-40B4-BE49-F238E27FC236}">
                <a16:creationId xmlns:a16="http://schemas.microsoft.com/office/drawing/2014/main" id="{721B1099-1AE5-654D-96BF-E077ACCD5265}"/>
              </a:ext>
            </a:extLst>
          </p:cNvPr>
          <p:cNvSpPr/>
          <p:nvPr/>
        </p:nvSpPr>
        <p:spPr>
          <a:xfrm>
            <a:off x="6155012" y="3018603"/>
            <a:ext cx="547666" cy="433746"/>
          </a:xfrm>
          <a:prstGeom prst="flowChartDocument">
            <a:avLst/>
          </a:prstGeom>
          <a:solidFill>
            <a:srgbClr val="4372C4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L1</a:t>
            </a:r>
          </a:p>
        </p:txBody>
      </p:sp>
      <p:sp>
        <p:nvSpPr>
          <p:cNvPr id="34" name="Rounded Rectangle 33">
            <a:extLst>
              <a:ext uri="{FF2B5EF4-FFF2-40B4-BE49-F238E27FC236}">
                <a16:creationId xmlns:a16="http://schemas.microsoft.com/office/drawing/2014/main" id="{D5764A2C-38F3-B545-83A1-7F4838A889BA}"/>
              </a:ext>
            </a:extLst>
          </p:cNvPr>
          <p:cNvSpPr/>
          <p:nvPr/>
        </p:nvSpPr>
        <p:spPr>
          <a:xfrm>
            <a:off x="6159626" y="2180091"/>
            <a:ext cx="556661" cy="529115"/>
          </a:xfrm>
          <a:prstGeom prst="roundRect">
            <a:avLst/>
          </a:prstGeom>
          <a:solidFill>
            <a:srgbClr val="4271C2"/>
          </a:solidFill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  <a:ea typeface="Arial" charset="0"/>
                <a:cs typeface="Arial" charset="0"/>
              </a:rPr>
              <a:t>S5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ADDD3DA3-BA06-4B44-89C0-DC4A84E1A6C2}"/>
              </a:ext>
            </a:extLst>
          </p:cNvPr>
          <p:cNvSpPr/>
          <p:nvPr/>
        </p:nvSpPr>
        <p:spPr>
          <a:xfrm>
            <a:off x="2661800" y="2610974"/>
            <a:ext cx="575072" cy="567368"/>
          </a:xfrm>
          <a:prstGeom prst="roundRect">
            <a:avLst/>
          </a:prstGeom>
          <a:solidFill>
            <a:srgbClr val="989898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chemeClr val="bg1"/>
                </a:solidFill>
              </a:rPr>
              <a:t>A2</a:t>
            </a:r>
          </a:p>
        </p:txBody>
      </p:sp>
      <p:sp>
        <p:nvSpPr>
          <p:cNvPr id="69" name="Triangle 68">
            <a:extLst>
              <a:ext uri="{FF2B5EF4-FFF2-40B4-BE49-F238E27FC236}">
                <a16:creationId xmlns:a16="http://schemas.microsoft.com/office/drawing/2014/main" id="{A51CF7EF-907F-CD49-B463-6F81CE3FFB45}"/>
              </a:ext>
            </a:extLst>
          </p:cNvPr>
          <p:cNvSpPr/>
          <p:nvPr/>
        </p:nvSpPr>
        <p:spPr>
          <a:xfrm>
            <a:off x="8905709" y="5114176"/>
            <a:ext cx="359124" cy="327466"/>
          </a:xfrm>
          <a:prstGeom prst="triangle">
            <a:avLst/>
          </a:prstGeom>
          <a:solidFill>
            <a:srgbClr val="989898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10800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R2</a:t>
            </a:r>
          </a:p>
        </p:txBody>
      </p:sp>
      <p:sp>
        <p:nvSpPr>
          <p:cNvPr id="70" name="Triangle 69">
            <a:extLst>
              <a:ext uri="{FF2B5EF4-FFF2-40B4-BE49-F238E27FC236}">
                <a16:creationId xmlns:a16="http://schemas.microsoft.com/office/drawing/2014/main" id="{DD677D2C-C596-9148-A232-5608920BAFAE}"/>
              </a:ext>
            </a:extLst>
          </p:cNvPr>
          <p:cNvSpPr/>
          <p:nvPr/>
        </p:nvSpPr>
        <p:spPr>
          <a:xfrm>
            <a:off x="9294027" y="5114176"/>
            <a:ext cx="359124" cy="327466"/>
          </a:xfrm>
          <a:prstGeom prst="triangle">
            <a:avLst/>
          </a:prstGeom>
          <a:solidFill>
            <a:schemeClr val="accent4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10800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R3</a:t>
            </a:r>
          </a:p>
        </p:txBody>
      </p:sp>
      <p:sp>
        <p:nvSpPr>
          <p:cNvPr id="72" name="Folded Corner 71">
            <a:extLst>
              <a:ext uri="{FF2B5EF4-FFF2-40B4-BE49-F238E27FC236}">
                <a16:creationId xmlns:a16="http://schemas.microsoft.com/office/drawing/2014/main" id="{1CAFDDD7-3FA2-7449-9875-BBB3D2B5F39B}"/>
              </a:ext>
            </a:extLst>
          </p:cNvPr>
          <p:cNvSpPr/>
          <p:nvPr/>
        </p:nvSpPr>
        <p:spPr>
          <a:xfrm>
            <a:off x="8895698" y="5480717"/>
            <a:ext cx="767465" cy="307829"/>
          </a:xfrm>
          <a:prstGeom prst="foldedCorner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</a:ln>
          <a:effectLst/>
        </p:spPr>
        <p:txBody>
          <a:bodyPr lIns="36000" rIns="36000" bIns="72000" rtlCol="0" anchor="ctr"/>
          <a:lstStyle/>
          <a:p>
            <a:pPr algn="ctr" defTabSz="457200" hangingPunct="1"/>
            <a:r>
              <a:rPr lang="en-US" b="1" baseline="-25000" dirty="0">
                <a:solidFill>
                  <a:schemeClr val="bg1"/>
                </a:solidFill>
                <a:latin typeface="Arial"/>
              </a:rPr>
              <a:t>CC2</a:t>
            </a:r>
          </a:p>
        </p:txBody>
      </p:sp>
      <p:sp>
        <p:nvSpPr>
          <p:cNvPr id="79" name="Rounded Rectangle 78">
            <a:extLst>
              <a:ext uri="{FF2B5EF4-FFF2-40B4-BE49-F238E27FC236}">
                <a16:creationId xmlns:a16="http://schemas.microsoft.com/office/drawing/2014/main" id="{9C7456DE-56F5-2541-8BD6-D21F92E5FE50}"/>
              </a:ext>
            </a:extLst>
          </p:cNvPr>
          <p:cNvSpPr/>
          <p:nvPr/>
        </p:nvSpPr>
        <p:spPr>
          <a:xfrm>
            <a:off x="3301152" y="2610974"/>
            <a:ext cx="575072" cy="567368"/>
          </a:xfrm>
          <a:prstGeom prst="roundRect">
            <a:avLst/>
          </a:prstGeom>
          <a:solidFill>
            <a:srgbClr val="FFC000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chemeClr val="bg1"/>
                </a:solidFill>
              </a:rPr>
              <a:t>A3</a:t>
            </a:r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D16814E7-F9CD-CD4C-9477-2466B0634546}"/>
              </a:ext>
            </a:extLst>
          </p:cNvPr>
          <p:cNvSpPr/>
          <p:nvPr/>
        </p:nvSpPr>
        <p:spPr>
          <a:xfrm>
            <a:off x="5104864" y="2600469"/>
            <a:ext cx="559591" cy="554570"/>
          </a:xfrm>
          <a:prstGeom prst="roundRect">
            <a:avLst/>
          </a:prstGeom>
          <a:solidFill>
            <a:srgbClr val="D883FF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P1</a:t>
            </a:r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E05F36FC-48EB-C542-A1AC-21A6BC085AD5}"/>
              </a:ext>
            </a:extLst>
          </p:cNvPr>
          <p:cNvSpPr/>
          <p:nvPr/>
        </p:nvSpPr>
        <p:spPr>
          <a:xfrm>
            <a:off x="6946627" y="4151529"/>
            <a:ext cx="94947" cy="88621"/>
          </a:xfrm>
          <a:prstGeom prst="rect">
            <a:avLst/>
          </a:prstGeom>
          <a:solidFill>
            <a:srgbClr val="DBE4F3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64BFB02A-8C2E-FE46-91F6-0EFB3E9BBA47}"/>
              </a:ext>
            </a:extLst>
          </p:cNvPr>
          <p:cNvSpPr/>
          <p:nvPr/>
        </p:nvSpPr>
        <p:spPr>
          <a:xfrm>
            <a:off x="6946626" y="4449652"/>
            <a:ext cx="94947" cy="88621"/>
          </a:xfrm>
          <a:prstGeom prst="rect">
            <a:avLst/>
          </a:prstGeom>
          <a:solidFill>
            <a:srgbClr val="DBE4F3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57" name="Triangle 56">
            <a:extLst>
              <a:ext uri="{FF2B5EF4-FFF2-40B4-BE49-F238E27FC236}">
                <a16:creationId xmlns:a16="http://schemas.microsoft.com/office/drawing/2014/main" id="{CFE2CEAE-742B-7B49-B09E-4E56E5F19E49}"/>
              </a:ext>
            </a:extLst>
          </p:cNvPr>
          <p:cNvSpPr/>
          <p:nvPr/>
        </p:nvSpPr>
        <p:spPr>
          <a:xfrm>
            <a:off x="6043727" y="5089428"/>
            <a:ext cx="389693" cy="355340"/>
          </a:xfrm>
          <a:prstGeom prst="triangle">
            <a:avLst/>
          </a:prstGeom>
          <a:solidFill>
            <a:srgbClr val="D883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10800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R1</a:t>
            </a:r>
          </a:p>
        </p:txBody>
      </p:sp>
      <p:sp>
        <p:nvSpPr>
          <p:cNvPr id="58" name="Triangle 57">
            <a:extLst>
              <a:ext uri="{FF2B5EF4-FFF2-40B4-BE49-F238E27FC236}">
                <a16:creationId xmlns:a16="http://schemas.microsoft.com/office/drawing/2014/main" id="{CEC2D3F7-B2F2-CA4C-8C35-AF4EE4FC2BDD}"/>
              </a:ext>
            </a:extLst>
          </p:cNvPr>
          <p:cNvSpPr/>
          <p:nvPr/>
        </p:nvSpPr>
        <p:spPr>
          <a:xfrm>
            <a:off x="6432043" y="5089428"/>
            <a:ext cx="389693" cy="355340"/>
          </a:xfrm>
          <a:prstGeom prst="triangle">
            <a:avLst/>
          </a:prstGeom>
          <a:solidFill>
            <a:srgbClr val="989898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10800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R2</a:t>
            </a:r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DE5D57FC-31C4-454E-BBF1-7619004EE447}"/>
              </a:ext>
            </a:extLst>
          </p:cNvPr>
          <p:cNvSpPr/>
          <p:nvPr/>
        </p:nvSpPr>
        <p:spPr>
          <a:xfrm rot="10800000" flipH="1" flipV="1">
            <a:off x="8782673" y="3687129"/>
            <a:ext cx="162001" cy="162001"/>
          </a:xfrm>
          <a:prstGeom prst="ellipse">
            <a:avLst/>
          </a:prstGeom>
          <a:solidFill>
            <a:srgbClr val="00B050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0</a:t>
            </a:r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75EFAEF6-9A6E-D64C-95F7-7B9F4B7909A4}"/>
              </a:ext>
            </a:extLst>
          </p:cNvPr>
          <p:cNvSpPr/>
          <p:nvPr/>
        </p:nvSpPr>
        <p:spPr>
          <a:xfrm rot="10800000" flipH="1" flipV="1">
            <a:off x="8399430" y="3961503"/>
            <a:ext cx="162001" cy="162001"/>
          </a:xfrm>
          <a:prstGeom prst="ellipse">
            <a:avLst/>
          </a:prstGeom>
          <a:solidFill>
            <a:schemeClr val="accent1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id="{C969EBB5-F5FF-C64F-9F5D-504884D8B8D2}"/>
              </a:ext>
            </a:extLst>
          </p:cNvPr>
          <p:cNvSpPr/>
          <p:nvPr/>
        </p:nvSpPr>
        <p:spPr>
          <a:xfrm rot="10800000" flipV="1">
            <a:off x="5318721" y="3067748"/>
            <a:ext cx="162001" cy="162001"/>
          </a:xfrm>
          <a:prstGeom prst="ellipse">
            <a:avLst/>
          </a:prstGeom>
          <a:solidFill>
            <a:schemeClr val="accent1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52" name="Oval 51">
            <a:extLst>
              <a:ext uri="{FF2B5EF4-FFF2-40B4-BE49-F238E27FC236}">
                <a16:creationId xmlns:a16="http://schemas.microsoft.com/office/drawing/2014/main" id="{DED67C9F-720A-964F-B82E-E89D99F0A108}"/>
              </a:ext>
            </a:extLst>
          </p:cNvPr>
          <p:cNvSpPr/>
          <p:nvPr/>
        </p:nvSpPr>
        <p:spPr>
          <a:xfrm rot="10800000" flipV="1">
            <a:off x="2224002" y="3092894"/>
            <a:ext cx="162001" cy="162001"/>
          </a:xfrm>
          <a:prstGeom prst="ellipse">
            <a:avLst/>
          </a:prstGeom>
          <a:solidFill>
            <a:schemeClr val="accent1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53" name="Oval 52">
            <a:extLst>
              <a:ext uri="{FF2B5EF4-FFF2-40B4-BE49-F238E27FC236}">
                <a16:creationId xmlns:a16="http://schemas.microsoft.com/office/drawing/2014/main" id="{44C17BB7-4F12-D247-ABAA-41AD20B90E60}"/>
              </a:ext>
            </a:extLst>
          </p:cNvPr>
          <p:cNvSpPr/>
          <p:nvPr/>
        </p:nvSpPr>
        <p:spPr>
          <a:xfrm rot="10800000" flipV="1">
            <a:off x="2771514" y="3089864"/>
            <a:ext cx="162001" cy="162001"/>
          </a:xfrm>
          <a:prstGeom prst="ellipse">
            <a:avLst/>
          </a:prstGeom>
          <a:solidFill>
            <a:schemeClr val="accent1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62" name="Oval 61">
            <a:extLst>
              <a:ext uri="{FF2B5EF4-FFF2-40B4-BE49-F238E27FC236}">
                <a16:creationId xmlns:a16="http://schemas.microsoft.com/office/drawing/2014/main" id="{38ADDAB4-B9BB-1B46-920D-8A76186CE37A}"/>
              </a:ext>
            </a:extLst>
          </p:cNvPr>
          <p:cNvSpPr/>
          <p:nvPr/>
        </p:nvSpPr>
        <p:spPr>
          <a:xfrm rot="10800000" flipV="1">
            <a:off x="5960149" y="5553630"/>
            <a:ext cx="162001" cy="162001"/>
          </a:xfrm>
          <a:prstGeom prst="ellipse">
            <a:avLst/>
          </a:prstGeom>
          <a:solidFill>
            <a:schemeClr val="accent1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66" name="Oval 65">
            <a:extLst>
              <a:ext uri="{FF2B5EF4-FFF2-40B4-BE49-F238E27FC236}">
                <a16:creationId xmlns:a16="http://schemas.microsoft.com/office/drawing/2014/main" id="{B2851837-5BFD-FF4A-A575-DC575BA101E6}"/>
              </a:ext>
            </a:extLst>
          </p:cNvPr>
          <p:cNvSpPr/>
          <p:nvPr/>
        </p:nvSpPr>
        <p:spPr>
          <a:xfrm rot="10800000" flipH="1" flipV="1">
            <a:off x="8587327" y="3961503"/>
            <a:ext cx="162001" cy="162001"/>
          </a:xfrm>
          <a:prstGeom prst="ellipse">
            <a:avLst/>
          </a:prstGeom>
          <a:solidFill>
            <a:srgbClr val="FF0000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74" name="Oval 73">
            <a:extLst>
              <a:ext uri="{FF2B5EF4-FFF2-40B4-BE49-F238E27FC236}">
                <a16:creationId xmlns:a16="http://schemas.microsoft.com/office/drawing/2014/main" id="{10371E06-0450-6E40-9582-E792A6846BAC}"/>
              </a:ext>
            </a:extLst>
          </p:cNvPr>
          <p:cNvSpPr/>
          <p:nvPr/>
        </p:nvSpPr>
        <p:spPr>
          <a:xfrm rot="10800000" flipV="1">
            <a:off x="3499587" y="3089864"/>
            <a:ext cx="162001" cy="162001"/>
          </a:xfrm>
          <a:prstGeom prst="ellipse">
            <a:avLst/>
          </a:prstGeom>
          <a:solidFill>
            <a:srgbClr val="FF0000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80" name="Oval 79">
            <a:extLst>
              <a:ext uri="{FF2B5EF4-FFF2-40B4-BE49-F238E27FC236}">
                <a16:creationId xmlns:a16="http://schemas.microsoft.com/office/drawing/2014/main" id="{C32174B3-1682-1C4B-8B49-632D35C4CB06}"/>
              </a:ext>
            </a:extLst>
          </p:cNvPr>
          <p:cNvSpPr/>
          <p:nvPr/>
        </p:nvSpPr>
        <p:spPr>
          <a:xfrm rot="10800000" flipH="1" flipV="1">
            <a:off x="8824708" y="5553630"/>
            <a:ext cx="162001" cy="162001"/>
          </a:xfrm>
          <a:prstGeom prst="ellipse">
            <a:avLst/>
          </a:prstGeom>
          <a:solidFill>
            <a:srgbClr val="FF0000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2</a:t>
            </a:r>
          </a:p>
        </p:txBody>
      </p:sp>
      <p:cxnSp>
        <p:nvCxnSpPr>
          <p:cNvPr id="81" name="Straight Connector 80">
            <a:extLst>
              <a:ext uri="{FF2B5EF4-FFF2-40B4-BE49-F238E27FC236}">
                <a16:creationId xmlns:a16="http://schemas.microsoft.com/office/drawing/2014/main" id="{CC1A1839-BBCE-C04B-BDCD-3CA2CCC6EB34}"/>
              </a:ext>
            </a:extLst>
          </p:cNvPr>
          <p:cNvCxnSpPr>
            <a:cxnSpLocks/>
          </p:cNvCxnSpPr>
          <p:nvPr/>
        </p:nvCxnSpPr>
        <p:spPr>
          <a:xfrm>
            <a:off x="8668328" y="4123504"/>
            <a:ext cx="0" cy="547023"/>
          </a:xfrm>
          <a:prstGeom prst="line">
            <a:avLst/>
          </a:prstGeom>
          <a:solidFill>
            <a:srgbClr val="4372C4"/>
          </a:solidFill>
          <a:ln w="38100" cap="flat" cmpd="sng" algn="ctr">
            <a:solidFill>
              <a:srgbClr val="FF0000"/>
            </a:solidFill>
            <a:prstDash val="solid"/>
            <a:tailEnd type="none"/>
          </a:ln>
          <a:effectLst/>
        </p:spPr>
      </p:cxnSp>
      <p:cxnSp>
        <p:nvCxnSpPr>
          <p:cNvPr id="85" name="Straight Connector 84">
            <a:extLst>
              <a:ext uri="{FF2B5EF4-FFF2-40B4-BE49-F238E27FC236}">
                <a16:creationId xmlns:a16="http://schemas.microsoft.com/office/drawing/2014/main" id="{7CC51EAE-1C98-694D-AA95-47B31A4EC17B}"/>
              </a:ext>
            </a:extLst>
          </p:cNvPr>
          <p:cNvCxnSpPr>
            <a:cxnSpLocks/>
            <a:stCxn id="91" idx="4"/>
          </p:cNvCxnSpPr>
          <p:nvPr/>
        </p:nvCxnSpPr>
        <p:spPr>
          <a:xfrm>
            <a:off x="6986569" y="3229749"/>
            <a:ext cx="1" cy="1521992"/>
          </a:xfrm>
          <a:prstGeom prst="line">
            <a:avLst/>
          </a:prstGeom>
          <a:solidFill>
            <a:srgbClr val="4372C4"/>
          </a:solidFill>
          <a:ln w="38100" cap="flat" cmpd="sng" algn="ctr">
            <a:solidFill>
              <a:srgbClr val="FF0000"/>
            </a:solidFill>
            <a:prstDash val="solid"/>
            <a:tailEnd type="none"/>
          </a:ln>
          <a:effectLst/>
        </p:spPr>
      </p:cxnSp>
      <p:sp>
        <p:nvSpPr>
          <p:cNvPr id="86" name="Oval 85">
            <a:extLst>
              <a:ext uri="{FF2B5EF4-FFF2-40B4-BE49-F238E27FC236}">
                <a16:creationId xmlns:a16="http://schemas.microsoft.com/office/drawing/2014/main" id="{48A9CAC7-D03E-6443-B595-C67FAA2F267D}"/>
              </a:ext>
            </a:extLst>
          </p:cNvPr>
          <p:cNvSpPr/>
          <p:nvPr/>
        </p:nvSpPr>
        <p:spPr>
          <a:xfrm>
            <a:off x="6814872" y="4677031"/>
            <a:ext cx="2979202" cy="307828"/>
          </a:xfrm>
          <a:prstGeom prst="ellipse">
            <a:avLst/>
          </a:prstGeom>
          <a:noFill/>
          <a:ln w="38100">
            <a:solidFill>
              <a:srgbClr val="FF00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rgbClr val="FF0000"/>
                </a:solidFill>
              </a:rPr>
              <a:t>C2</a:t>
            </a:r>
          </a:p>
        </p:txBody>
      </p:sp>
      <p:cxnSp>
        <p:nvCxnSpPr>
          <p:cNvPr id="87" name="Elbow Connector 86">
            <a:extLst>
              <a:ext uri="{FF2B5EF4-FFF2-40B4-BE49-F238E27FC236}">
                <a16:creationId xmlns:a16="http://schemas.microsoft.com/office/drawing/2014/main" id="{939F8018-082F-A64C-A3B9-B3056764078E}"/>
              </a:ext>
            </a:extLst>
          </p:cNvPr>
          <p:cNvCxnSpPr>
            <a:cxnSpLocks/>
            <a:stCxn id="86" idx="4"/>
          </p:cNvCxnSpPr>
          <p:nvPr/>
        </p:nvCxnSpPr>
        <p:spPr>
          <a:xfrm rot="16200000" flipH="1">
            <a:off x="8239704" y="5049627"/>
            <a:ext cx="649772" cy="520235"/>
          </a:xfrm>
          <a:prstGeom prst="bentConnector2">
            <a:avLst/>
          </a:prstGeom>
          <a:ln w="28575">
            <a:solidFill>
              <a:srgbClr val="FF0000"/>
            </a:solidFill>
            <a:prstDash val="sysDot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Elbow Connector 87">
            <a:extLst>
              <a:ext uri="{FF2B5EF4-FFF2-40B4-BE49-F238E27FC236}">
                <a16:creationId xmlns:a16="http://schemas.microsoft.com/office/drawing/2014/main" id="{01789AE6-D077-CA4D-BDB6-08144AC562CD}"/>
              </a:ext>
            </a:extLst>
          </p:cNvPr>
          <p:cNvCxnSpPr>
            <a:cxnSpLocks/>
            <a:endCxn id="86" idx="2"/>
          </p:cNvCxnSpPr>
          <p:nvPr/>
        </p:nvCxnSpPr>
        <p:spPr>
          <a:xfrm rot="16200000" flipH="1">
            <a:off x="4408189" y="2424262"/>
            <a:ext cx="1579080" cy="3234285"/>
          </a:xfrm>
          <a:prstGeom prst="bentConnector2">
            <a:avLst/>
          </a:prstGeom>
          <a:solidFill>
            <a:srgbClr val="4372C4"/>
          </a:solidFill>
          <a:ln w="38100" cap="flat" cmpd="sng" algn="ctr">
            <a:solidFill>
              <a:srgbClr val="FF0000"/>
            </a:solidFill>
            <a:prstDash val="solid"/>
            <a:tailEnd type="none"/>
          </a:ln>
          <a:effectLst/>
        </p:spPr>
      </p:cxnSp>
      <p:sp>
        <p:nvSpPr>
          <p:cNvPr id="89" name="Document 88">
            <a:extLst>
              <a:ext uri="{FF2B5EF4-FFF2-40B4-BE49-F238E27FC236}">
                <a16:creationId xmlns:a16="http://schemas.microsoft.com/office/drawing/2014/main" id="{F66577CC-7CE8-4045-B349-A4D0CA4DA069}"/>
              </a:ext>
            </a:extLst>
          </p:cNvPr>
          <p:cNvSpPr/>
          <p:nvPr/>
        </p:nvSpPr>
        <p:spPr>
          <a:xfrm>
            <a:off x="7091414" y="2992777"/>
            <a:ext cx="547666" cy="433746"/>
          </a:xfrm>
          <a:prstGeom prst="flowChartDocument">
            <a:avLst/>
          </a:prstGeom>
          <a:solidFill>
            <a:srgbClr val="FF0000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L2</a:t>
            </a:r>
          </a:p>
        </p:txBody>
      </p:sp>
      <p:sp>
        <p:nvSpPr>
          <p:cNvPr id="90" name="Rounded Rectangle 89">
            <a:extLst>
              <a:ext uri="{FF2B5EF4-FFF2-40B4-BE49-F238E27FC236}">
                <a16:creationId xmlns:a16="http://schemas.microsoft.com/office/drawing/2014/main" id="{691E086F-EE7C-7A4B-A320-AEA8340806F1}"/>
              </a:ext>
            </a:extLst>
          </p:cNvPr>
          <p:cNvSpPr/>
          <p:nvPr/>
        </p:nvSpPr>
        <p:spPr>
          <a:xfrm>
            <a:off x="7086916" y="2169184"/>
            <a:ext cx="556661" cy="529115"/>
          </a:xfrm>
          <a:prstGeom prst="roundRect">
            <a:avLst/>
          </a:prstGeom>
          <a:solidFill>
            <a:srgbClr val="FF0000"/>
          </a:solidFill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  <a:ea typeface="Arial" charset="0"/>
                <a:cs typeface="Arial" charset="0"/>
              </a:rPr>
              <a:t>S6</a:t>
            </a:r>
          </a:p>
        </p:txBody>
      </p:sp>
      <p:sp>
        <p:nvSpPr>
          <p:cNvPr id="44" name="Rounded Rectangle 43">
            <a:extLst>
              <a:ext uri="{FF2B5EF4-FFF2-40B4-BE49-F238E27FC236}">
                <a16:creationId xmlns:a16="http://schemas.microsoft.com/office/drawing/2014/main" id="{F49B30B3-0A47-A340-921A-1747392A6A98}"/>
              </a:ext>
            </a:extLst>
          </p:cNvPr>
          <p:cNvSpPr/>
          <p:nvPr/>
        </p:nvSpPr>
        <p:spPr>
          <a:xfrm>
            <a:off x="6609639" y="2600469"/>
            <a:ext cx="559591" cy="554570"/>
          </a:xfrm>
          <a:prstGeom prst="roundRect">
            <a:avLst/>
          </a:prstGeom>
          <a:solidFill>
            <a:schemeClr val="bg2">
              <a:lumMod val="60000"/>
              <a:lumOff val="40000"/>
            </a:schemeClr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P2</a:t>
            </a:r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0B1B1C13-8D05-C445-B08B-93C4BF73B375}"/>
              </a:ext>
            </a:extLst>
          </p:cNvPr>
          <p:cNvSpPr/>
          <p:nvPr/>
        </p:nvSpPr>
        <p:spPr>
          <a:xfrm rot="10800000" flipV="1">
            <a:off x="6733872" y="3067748"/>
            <a:ext cx="162001" cy="162001"/>
          </a:xfrm>
          <a:prstGeom prst="ellipse">
            <a:avLst/>
          </a:prstGeom>
          <a:solidFill>
            <a:schemeClr val="accent1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91" name="Oval 90">
            <a:extLst>
              <a:ext uri="{FF2B5EF4-FFF2-40B4-BE49-F238E27FC236}">
                <a16:creationId xmlns:a16="http://schemas.microsoft.com/office/drawing/2014/main" id="{3FC1AB86-24EE-134A-BD7B-6D1295234CD8}"/>
              </a:ext>
            </a:extLst>
          </p:cNvPr>
          <p:cNvSpPr/>
          <p:nvPr/>
        </p:nvSpPr>
        <p:spPr>
          <a:xfrm rot="10800000" flipV="1">
            <a:off x="6905569" y="3067748"/>
            <a:ext cx="162001" cy="162001"/>
          </a:xfrm>
          <a:prstGeom prst="ellipse">
            <a:avLst/>
          </a:prstGeom>
          <a:solidFill>
            <a:srgbClr val="FF0000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61" name="Folded Corner 60">
            <a:extLst>
              <a:ext uri="{FF2B5EF4-FFF2-40B4-BE49-F238E27FC236}">
                <a16:creationId xmlns:a16="http://schemas.microsoft.com/office/drawing/2014/main" id="{B6CC5582-39FE-5344-9B3B-8A24E4763992}"/>
              </a:ext>
            </a:extLst>
          </p:cNvPr>
          <p:cNvSpPr/>
          <p:nvPr/>
        </p:nvSpPr>
        <p:spPr>
          <a:xfrm>
            <a:off x="9895717" y="3612018"/>
            <a:ext cx="767465" cy="307829"/>
          </a:xfrm>
          <a:prstGeom prst="foldedCorner">
            <a:avLst/>
          </a:prstGeom>
          <a:solidFill>
            <a:srgbClr val="00B050"/>
          </a:solidFill>
          <a:ln w="19050" cap="flat" cmpd="sng" algn="ctr">
            <a:solidFill>
              <a:schemeClr val="tx1"/>
            </a:solidFill>
            <a:prstDash val="solid"/>
          </a:ln>
          <a:effectLst/>
        </p:spPr>
        <p:txBody>
          <a:bodyPr lIns="36000" rIns="36000" bIns="72000" rtlCol="0" anchor="ctr"/>
          <a:lstStyle/>
          <a:p>
            <a:pPr algn="ctr" defTabSz="457200" hangingPunct="1"/>
            <a:r>
              <a:rPr lang="en-US" b="1" baseline="-25000" dirty="0">
                <a:solidFill>
                  <a:schemeClr val="bg1"/>
                </a:solidFill>
                <a:latin typeface="Arial"/>
              </a:rPr>
              <a:t>NC4</a:t>
            </a:r>
          </a:p>
        </p:txBody>
      </p:sp>
      <p:sp>
        <p:nvSpPr>
          <p:cNvPr id="63" name="Oval 62">
            <a:extLst>
              <a:ext uri="{FF2B5EF4-FFF2-40B4-BE49-F238E27FC236}">
                <a16:creationId xmlns:a16="http://schemas.microsoft.com/office/drawing/2014/main" id="{03941D68-0327-C347-924E-4D4823EE03EB}"/>
              </a:ext>
            </a:extLst>
          </p:cNvPr>
          <p:cNvSpPr/>
          <p:nvPr/>
        </p:nvSpPr>
        <p:spPr>
          <a:xfrm rot="10800000" flipH="1" flipV="1">
            <a:off x="9825294" y="3689178"/>
            <a:ext cx="162001" cy="162001"/>
          </a:xfrm>
          <a:prstGeom prst="ellipse">
            <a:avLst/>
          </a:prstGeom>
          <a:solidFill>
            <a:srgbClr val="00B050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0</a:t>
            </a:r>
          </a:p>
        </p:txBody>
      </p:sp>
      <p:sp>
        <p:nvSpPr>
          <p:cNvPr id="64" name="Triangle 63">
            <a:extLst>
              <a:ext uri="{FF2B5EF4-FFF2-40B4-BE49-F238E27FC236}">
                <a16:creationId xmlns:a16="http://schemas.microsoft.com/office/drawing/2014/main" id="{8D28F97B-3188-2344-9985-10769E044CA2}"/>
              </a:ext>
            </a:extLst>
          </p:cNvPr>
          <p:cNvSpPr/>
          <p:nvPr/>
        </p:nvSpPr>
        <p:spPr>
          <a:xfrm>
            <a:off x="10292063" y="3223078"/>
            <a:ext cx="389693" cy="355340"/>
          </a:xfrm>
          <a:prstGeom prst="triangle">
            <a:avLst/>
          </a:prstGeom>
          <a:solidFill>
            <a:srgbClr val="00B05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10800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R4</a:t>
            </a:r>
          </a:p>
        </p:txBody>
      </p:sp>
      <p:sp>
        <p:nvSpPr>
          <p:cNvPr id="65" name="Triangle 64">
            <a:extLst>
              <a:ext uri="{FF2B5EF4-FFF2-40B4-BE49-F238E27FC236}">
                <a16:creationId xmlns:a16="http://schemas.microsoft.com/office/drawing/2014/main" id="{44A905D7-F5FB-9441-AC37-865C51F09BF0}"/>
              </a:ext>
            </a:extLst>
          </p:cNvPr>
          <p:cNvSpPr/>
          <p:nvPr/>
        </p:nvSpPr>
        <p:spPr>
          <a:xfrm>
            <a:off x="9871010" y="3223078"/>
            <a:ext cx="389693" cy="355340"/>
          </a:xfrm>
          <a:prstGeom prst="triangle">
            <a:avLst/>
          </a:prstGeom>
          <a:solidFill>
            <a:srgbClr val="D883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10800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R1</a:t>
            </a:r>
          </a:p>
        </p:txBody>
      </p:sp>
      <p:cxnSp>
        <p:nvCxnSpPr>
          <p:cNvPr id="67" name="Straight Connector 66">
            <a:extLst>
              <a:ext uri="{FF2B5EF4-FFF2-40B4-BE49-F238E27FC236}">
                <a16:creationId xmlns:a16="http://schemas.microsoft.com/office/drawing/2014/main" id="{709A25F9-960E-484B-9B8C-B58C1611A43A}"/>
              </a:ext>
            </a:extLst>
          </p:cNvPr>
          <p:cNvCxnSpPr>
            <a:cxnSpLocks/>
            <a:stCxn id="82" idx="4"/>
          </p:cNvCxnSpPr>
          <p:nvPr/>
        </p:nvCxnSpPr>
        <p:spPr>
          <a:xfrm>
            <a:off x="9184062" y="3229749"/>
            <a:ext cx="0" cy="1471425"/>
          </a:xfrm>
          <a:prstGeom prst="line">
            <a:avLst/>
          </a:prstGeom>
          <a:solidFill>
            <a:srgbClr val="4372C4"/>
          </a:solidFill>
          <a:ln w="38100" cap="flat" cmpd="sng" algn="ctr">
            <a:solidFill>
              <a:srgbClr val="FF0000"/>
            </a:solidFill>
            <a:prstDash val="solid"/>
            <a:tailEnd type="none"/>
          </a:ln>
          <a:effectLst/>
        </p:spPr>
      </p:cxnSp>
      <p:sp>
        <p:nvSpPr>
          <p:cNvPr id="71" name="Document 70">
            <a:extLst>
              <a:ext uri="{FF2B5EF4-FFF2-40B4-BE49-F238E27FC236}">
                <a16:creationId xmlns:a16="http://schemas.microsoft.com/office/drawing/2014/main" id="{354A7ECD-70B3-024D-B429-6ECBFBA00A71}"/>
              </a:ext>
            </a:extLst>
          </p:cNvPr>
          <p:cNvSpPr/>
          <p:nvPr/>
        </p:nvSpPr>
        <p:spPr>
          <a:xfrm>
            <a:off x="9367159" y="2981348"/>
            <a:ext cx="547666" cy="433746"/>
          </a:xfrm>
          <a:prstGeom prst="flowChartDocument">
            <a:avLst/>
          </a:prstGeom>
          <a:solidFill>
            <a:srgbClr val="FF0000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L2</a:t>
            </a:r>
          </a:p>
        </p:txBody>
      </p:sp>
      <p:sp>
        <p:nvSpPr>
          <p:cNvPr id="73" name="Rounded Rectangle 72">
            <a:extLst>
              <a:ext uri="{FF2B5EF4-FFF2-40B4-BE49-F238E27FC236}">
                <a16:creationId xmlns:a16="http://schemas.microsoft.com/office/drawing/2014/main" id="{2289E413-C9A3-474C-A3F4-F2F80D37701B}"/>
              </a:ext>
            </a:extLst>
          </p:cNvPr>
          <p:cNvSpPr/>
          <p:nvPr/>
        </p:nvSpPr>
        <p:spPr>
          <a:xfrm>
            <a:off x="9318548" y="2172092"/>
            <a:ext cx="595004" cy="549201"/>
          </a:xfrm>
          <a:prstGeom prst="roundRect">
            <a:avLst/>
          </a:prstGeom>
          <a:solidFill>
            <a:srgbClr val="FF0000"/>
          </a:solidFill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  <a:cs typeface="Arial" charset="0"/>
              </a:rPr>
              <a:t>S6</a:t>
            </a:r>
          </a:p>
        </p:txBody>
      </p:sp>
      <p:sp>
        <p:nvSpPr>
          <p:cNvPr id="78" name="Rounded Rectangle 77">
            <a:extLst>
              <a:ext uri="{FF2B5EF4-FFF2-40B4-BE49-F238E27FC236}">
                <a16:creationId xmlns:a16="http://schemas.microsoft.com/office/drawing/2014/main" id="{09D7B1CE-D939-FC48-84B6-B7E0A0E7FAA1}"/>
              </a:ext>
            </a:extLst>
          </p:cNvPr>
          <p:cNvSpPr/>
          <p:nvPr/>
        </p:nvSpPr>
        <p:spPr>
          <a:xfrm>
            <a:off x="8899246" y="2600469"/>
            <a:ext cx="559591" cy="554570"/>
          </a:xfrm>
          <a:prstGeom prst="roundRect">
            <a:avLst/>
          </a:prstGeom>
          <a:solidFill>
            <a:srgbClr val="FFC000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>
                <a:solidFill>
                  <a:schemeClr val="bg1"/>
                </a:solidFill>
              </a:rPr>
              <a:t>P3</a:t>
            </a:r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82" name="Oval 81">
            <a:extLst>
              <a:ext uri="{FF2B5EF4-FFF2-40B4-BE49-F238E27FC236}">
                <a16:creationId xmlns:a16="http://schemas.microsoft.com/office/drawing/2014/main" id="{5E9D0BED-776C-8147-A165-CC927EFB6CA4}"/>
              </a:ext>
            </a:extLst>
          </p:cNvPr>
          <p:cNvSpPr/>
          <p:nvPr/>
        </p:nvSpPr>
        <p:spPr>
          <a:xfrm rot="10797415" flipV="1">
            <a:off x="9103001" y="3067748"/>
            <a:ext cx="162001" cy="162001"/>
          </a:xfrm>
          <a:prstGeom prst="ellipse">
            <a:avLst/>
          </a:prstGeom>
          <a:solidFill>
            <a:srgbClr val="FF0000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59" name="Oval 58">
            <a:extLst>
              <a:ext uri="{FF2B5EF4-FFF2-40B4-BE49-F238E27FC236}">
                <a16:creationId xmlns:a16="http://schemas.microsoft.com/office/drawing/2014/main" id="{3A9EC49F-3C46-6145-A76C-DB6A8247EDBF}"/>
              </a:ext>
            </a:extLst>
          </p:cNvPr>
          <p:cNvSpPr/>
          <p:nvPr/>
        </p:nvSpPr>
        <p:spPr>
          <a:xfrm rot="10800000" flipV="1">
            <a:off x="2958451" y="3089536"/>
            <a:ext cx="162001" cy="162001"/>
          </a:xfrm>
          <a:prstGeom prst="ellipse">
            <a:avLst/>
          </a:prstGeom>
          <a:solidFill>
            <a:srgbClr val="FF0000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2</a:t>
            </a:r>
          </a:p>
        </p:txBody>
      </p:sp>
      <p:cxnSp>
        <p:nvCxnSpPr>
          <p:cNvPr id="60" name="Elbow Connector 59">
            <a:extLst>
              <a:ext uri="{FF2B5EF4-FFF2-40B4-BE49-F238E27FC236}">
                <a16:creationId xmlns:a16="http://schemas.microsoft.com/office/drawing/2014/main" id="{68E28712-AAFD-0342-94A4-03412319B0E1}"/>
              </a:ext>
            </a:extLst>
          </p:cNvPr>
          <p:cNvCxnSpPr>
            <a:cxnSpLocks/>
            <a:stCxn id="59" idx="4"/>
          </p:cNvCxnSpPr>
          <p:nvPr/>
        </p:nvCxnSpPr>
        <p:spPr>
          <a:xfrm rot="16200000" flipH="1">
            <a:off x="4137457" y="2153530"/>
            <a:ext cx="1579408" cy="3775421"/>
          </a:xfrm>
          <a:prstGeom prst="bentConnector2">
            <a:avLst/>
          </a:prstGeom>
          <a:solidFill>
            <a:srgbClr val="4372C4"/>
          </a:solidFill>
          <a:ln w="38100" cap="flat" cmpd="sng" algn="ctr">
            <a:solidFill>
              <a:srgbClr val="FF0000"/>
            </a:solidFill>
            <a:prstDash val="solid"/>
            <a:tailEnd type="none"/>
          </a:ln>
          <a:effectLst/>
        </p:spPr>
      </p:cxnSp>
      <p:grpSp>
        <p:nvGrpSpPr>
          <p:cNvPr id="76" name="Group 75">
            <a:extLst>
              <a:ext uri="{FF2B5EF4-FFF2-40B4-BE49-F238E27FC236}">
                <a16:creationId xmlns:a16="http://schemas.microsoft.com/office/drawing/2014/main" id="{AE71E9C4-48F3-0447-AC79-2120FACA5802}"/>
              </a:ext>
            </a:extLst>
          </p:cNvPr>
          <p:cNvGrpSpPr/>
          <p:nvPr/>
        </p:nvGrpSpPr>
        <p:grpSpPr>
          <a:xfrm>
            <a:off x="2016086" y="4701174"/>
            <a:ext cx="1825606" cy="1171784"/>
            <a:chOff x="2016086" y="4701174"/>
            <a:chExt cx="1825606" cy="1171784"/>
          </a:xfrm>
        </p:grpSpPr>
        <p:sp>
          <p:nvSpPr>
            <p:cNvPr id="77" name="Rounded Rectangle 76">
              <a:extLst>
                <a:ext uri="{FF2B5EF4-FFF2-40B4-BE49-F238E27FC236}">
                  <a16:creationId xmlns:a16="http://schemas.microsoft.com/office/drawing/2014/main" id="{82F37D12-8332-8447-AE99-38F97B23A7AA}"/>
                </a:ext>
              </a:extLst>
            </p:cNvPr>
            <p:cNvSpPr/>
            <p:nvPr/>
          </p:nvSpPr>
          <p:spPr>
            <a:xfrm>
              <a:off x="2016086" y="4701174"/>
              <a:ext cx="575072" cy="567368"/>
            </a:xfrm>
            <a:prstGeom prst="roundRect">
              <a:avLst/>
            </a:prstGeom>
            <a:solidFill>
              <a:srgbClr val="00B05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en-US" sz="2000" b="1" dirty="0">
                  <a:solidFill>
                    <a:schemeClr val="bg1"/>
                  </a:solidFill>
                </a:rPr>
                <a:t>CA4</a:t>
              </a:r>
            </a:p>
          </p:txBody>
        </p:sp>
        <p:sp>
          <p:nvSpPr>
            <p:cNvPr id="83" name="Rounded Rectangle 82">
              <a:extLst>
                <a:ext uri="{FF2B5EF4-FFF2-40B4-BE49-F238E27FC236}">
                  <a16:creationId xmlns:a16="http://schemas.microsoft.com/office/drawing/2014/main" id="{4DDA047E-7EEA-4141-9818-CB435BC4F6AE}"/>
                </a:ext>
              </a:extLst>
            </p:cNvPr>
            <p:cNvSpPr/>
            <p:nvPr/>
          </p:nvSpPr>
          <p:spPr>
            <a:xfrm>
              <a:off x="2016086" y="5305590"/>
              <a:ext cx="575072" cy="567368"/>
            </a:xfrm>
            <a:prstGeom prst="roundRect">
              <a:avLst/>
            </a:prstGeom>
            <a:solidFill>
              <a:srgbClr val="D883FF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en-US" sz="2000" b="1" dirty="0">
                  <a:solidFill>
                    <a:schemeClr val="bg1"/>
                  </a:solidFill>
                </a:rPr>
                <a:t>CA1</a:t>
              </a:r>
            </a:p>
          </p:txBody>
        </p:sp>
        <p:sp>
          <p:nvSpPr>
            <p:cNvPr id="84" name="Rounded Rectangle 83">
              <a:extLst>
                <a:ext uri="{FF2B5EF4-FFF2-40B4-BE49-F238E27FC236}">
                  <a16:creationId xmlns:a16="http://schemas.microsoft.com/office/drawing/2014/main" id="{2EFBACE0-E296-A144-80B0-53F604789CF1}"/>
                </a:ext>
              </a:extLst>
            </p:cNvPr>
            <p:cNvSpPr/>
            <p:nvPr/>
          </p:nvSpPr>
          <p:spPr>
            <a:xfrm>
              <a:off x="2639875" y="5305590"/>
              <a:ext cx="575072" cy="567368"/>
            </a:xfrm>
            <a:prstGeom prst="roundRect">
              <a:avLst/>
            </a:prstGeom>
            <a:solidFill>
              <a:srgbClr val="989898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en-US" sz="2000" b="1" dirty="0">
                  <a:solidFill>
                    <a:schemeClr val="bg1"/>
                  </a:solidFill>
                </a:rPr>
                <a:t>CA2</a:t>
              </a:r>
            </a:p>
          </p:txBody>
        </p:sp>
        <p:sp>
          <p:nvSpPr>
            <p:cNvPr id="92" name="Rounded Rectangle 91">
              <a:extLst>
                <a:ext uri="{FF2B5EF4-FFF2-40B4-BE49-F238E27FC236}">
                  <a16:creationId xmlns:a16="http://schemas.microsoft.com/office/drawing/2014/main" id="{2666E43F-C57C-F441-A2DF-C2E6F85013A9}"/>
                </a:ext>
              </a:extLst>
            </p:cNvPr>
            <p:cNvSpPr/>
            <p:nvPr/>
          </p:nvSpPr>
          <p:spPr>
            <a:xfrm>
              <a:off x="3266620" y="5305590"/>
              <a:ext cx="575072" cy="567368"/>
            </a:xfrm>
            <a:prstGeom prst="roundRect">
              <a:avLst/>
            </a:prstGeom>
            <a:solidFill>
              <a:srgbClr val="FFC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en-US" sz="2000" b="1" dirty="0">
                  <a:solidFill>
                    <a:schemeClr val="bg1"/>
                  </a:solidFill>
                </a:rPr>
                <a:t>CA3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613462557"/>
      </p:ext>
    </p:extLst>
  </p:cSld>
  <p:clrMapOvr>
    <a:masterClrMapping/>
  </p:clrMapOvr>
  <p:transition spd="med"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D1E44B63-08E9-9849-9C1D-4AC221EE5012}"/>
              </a:ext>
            </a:extLst>
          </p:cNvPr>
          <p:cNvSpPr/>
          <p:nvPr/>
        </p:nvSpPr>
        <p:spPr>
          <a:xfrm>
            <a:off x="3934666" y="2055145"/>
            <a:ext cx="6899161" cy="3854153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72000" rtlCol="0" anchor="ctr"/>
          <a:lstStyle/>
          <a:p>
            <a:pPr algn="ctr"/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FD2B90B-CADD-B443-8241-F28F6BD6FE58}"/>
              </a:ext>
            </a:extLst>
          </p:cNvPr>
          <p:cNvSpPr txBox="1"/>
          <p:nvPr/>
        </p:nvSpPr>
        <p:spPr>
          <a:xfrm>
            <a:off x="10315316" y="5289673"/>
            <a:ext cx="399292" cy="461665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/>
              <a:t>N</a:t>
            </a:r>
          </a:p>
        </p:txBody>
      </p:sp>
      <p:sp>
        <p:nvSpPr>
          <p:cNvPr id="6" name="Rectangle 28">
            <a:extLst>
              <a:ext uri="{FF2B5EF4-FFF2-40B4-BE49-F238E27FC236}">
                <a16:creationId xmlns:a16="http://schemas.microsoft.com/office/drawing/2014/main" id="{F83AD13B-686A-7441-AF80-1AAF66037A2E}"/>
              </a:ext>
            </a:extLst>
          </p:cNvPr>
          <p:cNvSpPr/>
          <p:nvPr/>
        </p:nvSpPr>
        <p:spPr>
          <a:xfrm>
            <a:off x="1956378" y="1921239"/>
            <a:ext cx="8943280" cy="4084819"/>
          </a:xfrm>
          <a:prstGeom prst="rect">
            <a:avLst/>
          </a:prstGeom>
          <a:ln w="12700">
            <a:solidFill>
              <a:schemeClr val="tx1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7" name="Title 4">
            <a:extLst>
              <a:ext uri="{FF2B5EF4-FFF2-40B4-BE49-F238E27FC236}">
                <a16:creationId xmlns:a16="http://schemas.microsoft.com/office/drawing/2014/main" id="{5FBE3801-AF81-B14D-A087-3503F478758D}"/>
              </a:ext>
            </a:extLst>
          </p:cNvPr>
          <p:cNvSpPr txBox="1">
            <a:spLocks/>
          </p:cNvSpPr>
          <p:nvPr/>
        </p:nvSpPr>
        <p:spPr>
          <a:xfrm>
            <a:off x="990600" y="517525"/>
            <a:ext cx="10515600" cy="13255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anchor="ctr">
            <a:normAutofit/>
          </a:bodyPr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9pPr>
          </a:lstStyle>
          <a:p>
            <a:pPr hangingPunct="1"/>
            <a:r>
              <a:rPr lang="en-US" sz="3600" dirty="0"/>
              <a:t>Diagram 13</a:t>
            </a:r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998C07DC-735B-A945-8997-3037A20EC219}"/>
              </a:ext>
            </a:extLst>
          </p:cNvPr>
          <p:cNvSpPr/>
          <p:nvPr/>
        </p:nvSpPr>
        <p:spPr>
          <a:xfrm>
            <a:off x="8287712" y="3485233"/>
            <a:ext cx="571412" cy="563758"/>
          </a:xfrm>
          <a:prstGeom prst="roundRect">
            <a:avLst/>
          </a:prstGeom>
          <a:solidFill>
            <a:srgbClr val="00B050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O4</a:t>
            </a:r>
          </a:p>
        </p:txBody>
      </p:sp>
      <p:sp>
        <p:nvSpPr>
          <p:cNvPr id="39" name="Folded Corner 38">
            <a:extLst>
              <a:ext uri="{FF2B5EF4-FFF2-40B4-BE49-F238E27FC236}">
                <a16:creationId xmlns:a16="http://schemas.microsoft.com/office/drawing/2014/main" id="{42CBD7E4-ED60-0842-A4BB-D12BDDE75BD9}"/>
              </a:ext>
            </a:extLst>
          </p:cNvPr>
          <p:cNvSpPr/>
          <p:nvPr/>
        </p:nvSpPr>
        <p:spPr>
          <a:xfrm>
            <a:off x="6041150" y="5480717"/>
            <a:ext cx="767465" cy="307829"/>
          </a:xfrm>
          <a:prstGeom prst="foldedCorner">
            <a:avLst/>
          </a:prstGeom>
          <a:solidFill>
            <a:srgbClr val="4271C2"/>
          </a:solidFill>
          <a:ln w="19050" cap="flat" cmpd="sng" algn="ctr">
            <a:solidFill>
              <a:schemeClr val="tx1"/>
            </a:solidFill>
            <a:prstDash val="solid"/>
          </a:ln>
          <a:effectLst/>
        </p:spPr>
        <p:txBody>
          <a:bodyPr lIns="36000" rIns="36000" bIns="72000" rtlCol="0" anchor="ctr"/>
          <a:lstStyle/>
          <a:p>
            <a:pPr algn="ctr" defTabSz="457200" hangingPunct="1"/>
            <a:r>
              <a:rPr lang="en-US" b="1" baseline="-25000" dirty="0">
                <a:solidFill>
                  <a:schemeClr val="bg1"/>
                </a:solidFill>
                <a:latin typeface="Arial"/>
              </a:rPr>
              <a:t>CC1</a:t>
            </a:r>
          </a:p>
        </p:txBody>
      </p:sp>
      <p:sp>
        <p:nvSpPr>
          <p:cNvPr id="27" name="Document 26">
            <a:extLst>
              <a:ext uri="{FF2B5EF4-FFF2-40B4-BE49-F238E27FC236}">
                <a16:creationId xmlns:a16="http://schemas.microsoft.com/office/drawing/2014/main" id="{C172B1EF-3565-5349-A8C1-9D352C34B659}"/>
              </a:ext>
            </a:extLst>
          </p:cNvPr>
          <p:cNvSpPr/>
          <p:nvPr/>
        </p:nvSpPr>
        <p:spPr>
          <a:xfrm>
            <a:off x="4679003" y="3009330"/>
            <a:ext cx="547666" cy="433746"/>
          </a:xfrm>
          <a:prstGeom prst="flowChartDocument">
            <a:avLst/>
          </a:prstGeom>
          <a:solidFill>
            <a:schemeClr val="accent1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L1</a:t>
            </a:r>
            <a:endParaRPr lang="en-US" sz="2400" b="1" baseline="-25000" dirty="0">
              <a:solidFill>
                <a:schemeClr val="bg1"/>
              </a:solidFill>
            </a:endParaRP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12499926-78B4-1F45-983A-6614EEF1466D}"/>
              </a:ext>
            </a:extLst>
          </p:cNvPr>
          <p:cNvSpPr/>
          <p:nvPr/>
        </p:nvSpPr>
        <p:spPr>
          <a:xfrm>
            <a:off x="4681014" y="2176582"/>
            <a:ext cx="556661" cy="529115"/>
          </a:xfrm>
          <a:prstGeom prst="roundRect">
            <a:avLst/>
          </a:prstGeom>
          <a:solidFill>
            <a:srgbClr val="4271C2"/>
          </a:solidFill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  <a:ea typeface="Arial" charset="0"/>
                <a:cs typeface="Arial" charset="0"/>
              </a:rPr>
              <a:t>S5</a:t>
            </a:r>
          </a:p>
        </p:txBody>
      </p:sp>
      <p:sp>
        <p:nvSpPr>
          <p:cNvPr id="30" name="Rounded Rectangle 29">
            <a:extLst>
              <a:ext uri="{FF2B5EF4-FFF2-40B4-BE49-F238E27FC236}">
                <a16:creationId xmlns:a16="http://schemas.microsoft.com/office/drawing/2014/main" id="{B839953B-6034-BC47-96F6-11C0F912DA31}"/>
              </a:ext>
            </a:extLst>
          </p:cNvPr>
          <p:cNvSpPr/>
          <p:nvPr/>
        </p:nvSpPr>
        <p:spPr>
          <a:xfrm>
            <a:off x="2022196" y="2600469"/>
            <a:ext cx="575072" cy="567368"/>
          </a:xfrm>
          <a:prstGeom prst="roundRect">
            <a:avLst/>
          </a:prstGeom>
          <a:solidFill>
            <a:srgbClr val="D883FF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chemeClr val="bg1"/>
                </a:solidFill>
              </a:rPr>
              <a:t>A1</a:t>
            </a:r>
          </a:p>
        </p:txBody>
      </p:sp>
      <p:sp>
        <p:nvSpPr>
          <p:cNvPr id="32" name="Document 31">
            <a:extLst>
              <a:ext uri="{FF2B5EF4-FFF2-40B4-BE49-F238E27FC236}">
                <a16:creationId xmlns:a16="http://schemas.microsoft.com/office/drawing/2014/main" id="{721B1099-1AE5-654D-96BF-E077ACCD5265}"/>
              </a:ext>
            </a:extLst>
          </p:cNvPr>
          <p:cNvSpPr/>
          <p:nvPr/>
        </p:nvSpPr>
        <p:spPr>
          <a:xfrm>
            <a:off x="6155012" y="3018603"/>
            <a:ext cx="547666" cy="433746"/>
          </a:xfrm>
          <a:prstGeom prst="flowChartDocument">
            <a:avLst/>
          </a:prstGeom>
          <a:solidFill>
            <a:srgbClr val="4372C4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L1</a:t>
            </a:r>
          </a:p>
        </p:txBody>
      </p:sp>
      <p:sp>
        <p:nvSpPr>
          <p:cNvPr id="34" name="Rounded Rectangle 33">
            <a:extLst>
              <a:ext uri="{FF2B5EF4-FFF2-40B4-BE49-F238E27FC236}">
                <a16:creationId xmlns:a16="http://schemas.microsoft.com/office/drawing/2014/main" id="{D5764A2C-38F3-B545-83A1-7F4838A889BA}"/>
              </a:ext>
            </a:extLst>
          </p:cNvPr>
          <p:cNvSpPr/>
          <p:nvPr/>
        </p:nvSpPr>
        <p:spPr>
          <a:xfrm>
            <a:off x="6159626" y="2180091"/>
            <a:ext cx="556661" cy="529115"/>
          </a:xfrm>
          <a:prstGeom prst="roundRect">
            <a:avLst/>
          </a:prstGeom>
          <a:solidFill>
            <a:srgbClr val="4271C2"/>
          </a:solidFill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  <a:ea typeface="Arial" charset="0"/>
                <a:cs typeface="Arial" charset="0"/>
              </a:rPr>
              <a:t>S5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ADDD3DA3-BA06-4B44-89C0-DC4A84E1A6C2}"/>
              </a:ext>
            </a:extLst>
          </p:cNvPr>
          <p:cNvSpPr/>
          <p:nvPr/>
        </p:nvSpPr>
        <p:spPr>
          <a:xfrm>
            <a:off x="2663738" y="2600469"/>
            <a:ext cx="575072" cy="567368"/>
          </a:xfrm>
          <a:prstGeom prst="roundRect">
            <a:avLst/>
          </a:prstGeom>
          <a:solidFill>
            <a:srgbClr val="989898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chemeClr val="bg1"/>
                </a:solidFill>
              </a:rPr>
              <a:t>A2</a:t>
            </a:r>
          </a:p>
        </p:txBody>
      </p:sp>
      <p:sp>
        <p:nvSpPr>
          <p:cNvPr id="69" name="Triangle 68">
            <a:extLst>
              <a:ext uri="{FF2B5EF4-FFF2-40B4-BE49-F238E27FC236}">
                <a16:creationId xmlns:a16="http://schemas.microsoft.com/office/drawing/2014/main" id="{A51CF7EF-907F-CD49-B463-6F81CE3FFB45}"/>
              </a:ext>
            </a:extLst>
          </p:cNvPr>
          <p:cNvSpPr/>
          <p:nvPr/>
        </p:nvSpPr>
        <p:spPr>
          <a:xfrm>
            <a:off x="8905709" y="5114176"/>
            <a:ext cx="359124" cy="327466"/>
          </a:xfrm>
          <a:prstGeom prst="triangle">
            <a:avLst/>
          </a:prstGeom>
          <a:solidFill>
            <a:srgbClr val="989898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10800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R2</a:t>
            </a:r>
          </a:p>
        </p:txBody>
      </p:sp>
      <p:sp>
        <p:nvSpPr>
          <p:cNvPr id="70" name="Triangle 69">
            <a:extLst>
              <a:ext uri="{FF2B5EF4-FFF2-40B4-BE49-F238E27FC236}">
                <a16:creationId xmlns:a16="http://schemas.microsoft.com/office/drawing/2014/main" id="{DD677D2C-C596-9148-A232-5608920BAFAE}"/>
              </a:ext>
            </a:extLst>
          </p:cNvPr>
          <p:cNvSpPr/>
          <p:nvPr/>
        </p:nvSpPr>
        <p:spPr>
          <a:xfrm>
            <a:off x="9294027" y="5114176"/>
            <a:ext cx="359124" cy="327466"/>
          </a:xfrm>
          <a:prstGeom prst="triangle">
            <a:avLst/>
          </a:prstGeom>
          <a:solidFill>
            <a:schemeClr val="accent4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10800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R3</a:t>
            </a:r>
          </a:p>
        </p:txBody>
      </p:sp>
      <p:sp>
        <p:nvSpPr>
          <p:cNvPr id="72" name="Folded Corner 71">
            <a:extLst>
              <a:ext uri="{FF2B5EF4-FFF2-40B4-BE49-F238E27FC236}">
                <a16:creationId xmlns:a16="http://schemas.microsoft.com/office/drawing/2014/main" id="{1CAFDDD7-3FA2-7449-9875-BBB3D2B5F39B}"/>
              </a:ext>
            </a:extLst>
          </p:cNvPr>
          <p:cNvSpPr/>
          <p:nvPr/>
        </p:nvSpPr>
        <p:spPr>
          <a:xfrm>
            <a:off x="8895698" y="5480717"/>
            <a:ext cx="767465" cy="307829"/>
          </a:xfrm>
          <a:prstGeom prst="foldedCorner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</a:ln>
          <a:effectLst/>
        </p:spPr>
        <p:txBody>
          <a:bodyPr lIns="36000" rIns="36000" bIns="72000" rtlCol="0" anchor="ctr"/>
          <a:lstStyle/>
          <a:p>
            <a:pPr algn="ctr" defTabSz="457200" hangingPunct="1"/>
            <a:r>
              <a:rPr lang="en-US" b="1" baseline="-25000" dirty="0">
                <a:solidFill>
                  <a:schemeClr val="bg1"/>
                </a:solidFill>
                <a:latin typeface="Arial"/>
              </a:rPr>
              <a:t>CC2</a:t>
            </a:r>
          </a:p>
        </p:txBody>
      </p:sp>
      <p:sp>
        <p:nvSpPr>
          <p:cNvPr id="79" name="Rounded Rectangle 78">
            <a:extLst>
              <a:ext uri="{FF2B5EF4-FFF2-40B4-BE49-F238E27FC236}">
                <a16:creationId xmlns:a16="http://schemas.microsoft.com/office/drawing/2014/main" id="{9C7456DE-56F5-2541-8BD6-D21F92E5FE50}"/>
              </a:ext>
            </a:extLst>
          </p:cNvPr>
          <p:cNvSpPr/>
          <p:nvPr/>
        </p:nvSpPr>
        <p:spPr>
          <a:xfrm>
            <a:off x="3303090" y="2600469"/>
            <a:ext cx="575072" cy="567368"/>
          </a:xfrm>
          <a:prstGeom prst="roundRect">
            <a:avLst/>
          </a:prstGeom>
          <a:solidFill>
            <a:srgbClr val="FFC000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chemeClr val="bg1"/>
                </a:solidFill>
              </a:rPr>
              <a:t>A3</a:t>
            </a:r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D16814E7-F9CD-CD4C-9477-2466B0634546}"/>
              </a:ext>
            </a:extLst>
          </p:cNvPr>
          <p:cNvSpPr/>
          <p:nvPr/>
        </p:nvSpPr>
        <p:spPr>
          <a:xfrm>
            <a:off x="5104864" y="2600469"/>
            <a:ext cx="559591" cy="554570"/>
          </a:xfrm>
          <a:prstGeom prst="roundRect">
            <a:avLst/>
          </a:prstGeom>
          <a:solidFill>
            <a:srgbClr val="D883FF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P1</a:t>
            </a:r>
          </a:p>
        </p:txBody>
      </p:sp>
      <p:sp>
        <p:nvSpPr>
          <p:cNvPr id="53" name="Document 52">
            <a:extLst>
              <a:ext uri="{FF2B5EF4-FFF2-40B4-BE49-F238E27FC236}">
                <a16:creationId xmlns:a16="http://schemas.microsoft.com/office/drawing/2014/main" id="{A1DA54CA-53B2-B64D-89E6-659363B4163D}"/>
              </a:ext>
            </a:extLst>
          </p:cNvPr>
          <p:cNvSpPr/>
          <p:nvPr/>
        </p:nvSpPr>
        <p:spPr>
          <a:xfrm>
            <a:off x="7091414" y="2992777"/>
            <a:ext cx="547666" cy="433746"/>
          </a:xfrm>
          <a:prstGeom prst="flowChartDocument">
            <a:avLst/>
          </a:prstGeom>
          <a:solidFill>
            <a:srgbClr val="FF0000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L2</a:t>
            </a:r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E05F36FC-48EB-C542-A1AC-21A6BC085AD5}"/>
              </a:ext>
            </a:extLst>
          </p:cNvPr>
          <p:cNvSpPr/>
          <p:nvPr/>
        </p:nvSpPr>
        <p:spPr>
          <a:xfrm>
            <a:off x="6946627" y="4151529"/>
            <a:ext cx="94947" cy="88621"/>
          </a:xfrm>
          <a:prstGeom prst="rect">
            <a:avLst/>
          </a:prstGeom>
          <a:solidFill>
            <a:srgbClr val="DBE4F3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64BFB02A-8C2E-FE46-91F6-0EFB3E9BBA47}"/>
              </a:ext>
            </a:extLst>
          </p:cNvPr>
          <p:cNvSpPr/>
          <p:nvPr/>
        </p:nvSpPr>
        <p:spPr>
          <a:xfrm>
            <a:off x="6946626" y="4449652"/>
            <a:ext cx="94947" cy="88621"/>
          </a:xfrm>
          <a:prstGeom prst="rect">
            <a:avLst/>
          </a:prstGeom>
          <a:solidFill>
            <a:srgbClr val="DBE4F3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57" name="Rounded Rectangle 56">
            <a:extLst>
              <a:ext uri="{FF2B5EF4-FFF2-40B4-BE49-F238E27FC236}">
                <a16:creationId xmlns:a16="http://schemas.microsoft.com/office/drawing/2014/main" id="{720FC41E-1B90-B74F-A94A-935DCF921004}"/>
              </a:ext>
            </a:extLst>
          </p:cNvPr>
          <p:cNvSpPr/>
          <p:nvPr/>
        </p:nvSpPr>
        <p:spPr>
          <a:xfrm>
            <a:off x="7086916" y="2169184"/>
            <a:ext cx="556661" cy="529115"/>
          </a:xfrm>
          <a:prstGeom prst="roundRect">
            <a:avLst/>
          </a:prstGeom>
          <a:solidFill>
            <a:srgbClr val="FF0000"/>
          </a:solidFill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  <a:ea typeface="Arial" charset="0"/>
                <a:cs typeface="Arial" charset="0"/>
              </a:rPr>
              <a:t>S6</a:t>
            </a:r>
          </a:p>
        </p:txBody>
      </p:sp>
      <p:sp>
        <p:nvSpPr>
          <p:cNvPr id="44" name="Rounded Rectangle 43">
            <a:extLst>
              <a:ext uri="{FF2B5EF4-FFF2-40B4-BE49-F238E27FC236}">
                <a16:creationId xmlns:a16="http://schemas.microsoft.com/office/drawing/2014/main" id="{F49B30B3-0A47-A340-921A-1747392A6A98}"/>
              </a:ext>
            </a:extLst>
          </p:cNvPr>
          <p:cNvSpPr/>
          <p:nvPr/>
        </p:nvSpPr>
        <p:spPr>
          <a:xfrm>
            <a:off x="6609639" y="2600469"/>
            <a:ext cx="559591" cy="554570"/>
          </a:xfrm>
          <a:prstGeom prst="roundRect">
            <a:avLst/>
          </a:prstGeom>
          <a:solidFill>
            <a:schemeClr val="bg2">
              <a:lumMod val="60000"/>
              <a:lumOff val="40000"/>
            </a:schemeClr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P2</a:t>
            </a:r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89A5DCB6-AA87-B542-A780-35C68F0E096F}"/>
              </a:ext>
            </a:extLst>
          </p:cNvPr>
          <p:cNvSpPr/>
          <p:nvPr/>
        </p:nvSpPr>
        <p:spPr>
          <a:xfrm>
            <a:off x="5510776" y="4781782"/>
            <a:ext cx="94947" cy="88621"/>
          </a:xfrm>
          <a:prstGeom prst="rect">
            <a:avLst/>
          </a:prstGeom>
          <a:solidFill>
            <a:srgbClr val="DBE4F3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62" name="Triangle 61">
            <a:extLst>
              <a:ext uri="{FF2B5EF4-FFF2-40B4-BE49-F238E27FC236}">
                <a16:creationId xmlns:a16="http://schemas.microsoft.com/office/drawing/2014/main" id="{709F6849-EFF4-7E47-B2A6-E1788243C9DB}"/>
              </a:ext>
            </a:extLst>
          </p:cNvPr>
          <p:cNvSpPr/>
          <p:nvPr/>
        </p:nvSpPr>
        <p:spPr>
          <a:xfrm>
            <a:off x="6043727" y="5089428"/>
            <a:ext cx="389693" cy="355340"/>
          </a:xfrm>
          <a:prstGeom prst="triangle">
            <a:avLst/>
          </a:prstGeom>
          <a:solidFill>
            <a:srgbClr val="D883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10800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R1</a:t>
            </a:r>
          </a:p>
        </p:txBody>
      </p:sp>
      <p:sp>
        <p:nvSpPr>
          <p:cNvPr id="66" name="Triangle 65">
            <a:extLst>
              <a:ext uri="{FF2B5EF4-FFF2-40B4-BE49-F238E27FC236}">
                <a16:creationId xmlns:a16="http://schemas.microsoft.com/office/drawing/2014/main" id="{615AF695-28FF-E845-844F-953A6F9D4401}"/>
              </a:ext>
            </a:extLst>
          </p:cNvPr>
          <p:cNvSpPr/>
          <p:nvPr/>
        </p:nvSpPr>
        <p:spPr>
          <a:xfrm>
            <a:off x="6432043" y="5089428"/>
            <a:ext cx="389693" cy="355340"/>
          </a:xfrm>
          <a:prstGeom prst="triangle">
            <a:avLst/>
          </a:prstGeom>
          <a:solidFill>
            <a:srgbClr val="989898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10800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R2</a:t>
            </a:r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13084B64-D544-D243-B858-583076043751}"/>
              </a:ext>
            </a:extLst>
          </p:cNvPr>
          <p:cNvSpPr/>
          <p:nvPr/>
        </p:nvSpPr>
        <p:spPr>
          <a:xfrm rot="10800000" flipH="1" flipV="1">
            <a:off x="8782673" y="3687129"/>
            <a:ext cx="162001" cy="162001"/>
          </a:xfrm>
          <a:prstGeom prst="ellipse">
            <a:avLst/>
          </a:prstGeom>
          <a:solidFill>
            <a:srgbClr val="00B050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0</a:t>
            </a:r>
          </a:p>
        </p:txBody>
      </p:sp>
      <p:sp>
        <p:nvSpPr>
          <p:cNvPr id="71" name="Oval 70">
            <a:extLst>
              <a:ext uri="{FF2B5EF4-FFF2-40B4-BE49-F238E27FC236}">
                <a16:creationId xmlns:a16="http://schemas.microsoft.com/office/drawing/2014/main" id="{812276B2-B6A5-5641-B683-013EB6A779AE}"/>
              </a:ext>
            </a:extLst>
          </p:cNvPr>
          <p:cNvSpPr/>
          <p:nvPr/>
        </p:nvSpPr>
        <p:spPr>
          <a:xfrm rot="10800000" flipH="1" flipV="1">
            <a:off x="8399430" y="3961503"/>
            <a:ext cx="162001" cy="162001"/>
          </a:xfrm>
          <a:prstGeom prst="ellipse">
            <a:avLst/>
          </a:prstGeom>
          <a:solidFill>
            <a:schemeClr val="accent1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74" name="Oval 73">
            <a:extLst>
              <a:ext uri="{FF2B5EF4-FFF2-40B4-BE49-F238E27FC236}">
                <a16:creationId xmlns:a16="http://schemas.microsoft.com/office/drawing/2014/main" id="{A0F37636-6E88-6547-A861-61F2D6C5155E}"/>
              </a:ext>
            </a:extLst>
          </p:cNvPr>
          <p:cNvSpPr/>
          <p:nvPr/>
        </p:nvSpPr>
        <p:spPr>
          <a:xfrm rot="10800000" flipV="1">
            <a:off x="5318721" y="3067748"/>
            <a:ext cx="162001" cy="162001"/>
          </a:xfrm>
          <a:prstGeom prst="ellipse">
            <a:avLst/>
          </a:prstGeom>
          <a:solidFill>
            <a:schemeClr val="accent1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80" name="Oval 79">
            <a:extLst>
              <a:ext uri="{FF2B5EF4-FFF2-40B4-BE49-F238E27FC236}">
                <a16:creationId xmlns:a16="http://schemas.microsoft.com/office/drawing/2014/main" id="{2B1F36BC-8C05-5145-AD2B-26A252B749B4}"/>
              </a:ext>
            </a:extLst>
          </p:cNvPr>
          <p:cNvSpPr/>
          <p:nvPr/>
        </p:nvSpPr>
        <p:spPr>
          <a:xfrm rot="10800000" flipV="1">
            <a:off x="6733872" y="3067748"/>
            <a:ext cx="162001" cy="162001"/>
          </a:xfrm>
          <a:prstGeom prst="ellipse">
            <a:avLst/>
          </a:prstGeom>
          <a:solidFill>
            <a:schemeClr val="accent1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82" name="Oval 81">
            <a:extLst>
              <a:ext uri="{FF2B5EF4-FFF2-40B4-BE49-F238E27FC236}">
                <a16:creationId xmlns:a16="http://schemas.microsoft.com/office/drawing/2014/main" id="{4C360D36-30C6-8441-869A-1DA3D954C58B}"/>
              </a:ext>
            </a:extLst>
          </p:cNvPr>
          <p:cNvSpPr/>
          <p:nvPr/>
        </p:nvSpPr>
        <p:spPr>
          <a:xfrm rot="10800000" flipV="1">
            <a:off x="2224002" y="3092894"/>
            <a:ext cx="162001" cy="162001"/>
          </a:xfrm>
          <a:prstGeom prst="ellipse">
            <a:avLst/>
          </a:prstGeom>
          <a:solidFill>
            <a:schemeClr val="accent1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85" name="Oval 84">
            <a:extLst>
              <a:ext uri="{FF2B5EF4-FFF2-40B4-BE49-F238E27FC236}">
                <a16:creationId xmlns:a16="http://schemas.microsoft.com/office/drawing/2014/main" id="{46AC1F3F-68B6-6D42-8BB5-FE9F09FF7CA3}"/>
              </a:ext>
            </a:extLst>
          </p:cNvPr>
          <p:cNvSpPr/>
          <p:nvPr/>
        </p:nvSpPr>
        <p:spPr>
          <a:xfrm rot="10800000" flipV="1">
            <a:off x="2862954" y="3089864"/>
            <a:ext cx="162001" cy="162001"/>
          </a:xfrm>
          <a:prstGeom prst="ellipse">
            <a:avLst/>
          </a:prstGeom>
          <a:solidFill>
            <a:schemeClr val="accent1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86" name="Oval 85">
            <a:extLst>
              <a:ext uri="{FF2B5EF4-FFF2-40B4-BE49-F238E27FC236}">
                <a16:creationId xmlns:a16="http://schemas.microsoft.com/office/drawing/2014/main" id="{4102EC1F-12AB-744A-BE1B-7F6A996429DA}"/>
              </a:ext>
            </a:extLst>
          </p:cNvPr>
          <p:cNvSpPr/>
          <p:nvPr/>
        </p:nvSpPr>
        <p:spPr>
          <a:xfrm rot="10800000" flipV="1">
            <a:off x="5960149" y="5553630"/>
            <a:ext cx="162001" cy="162001"/>
          </a:xfrm>
          <a:prstGeom prst="ellipse">
            <a:avLst/>
          </a:prstGeom>
          <a:solidFill>
            <a:schemeClr val="accent1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87" name="Oval 86">
            <a:extLst>
              <a:ext uri="{FF2B5EF4-FFF2-40B4-BE49-F238E27FC236}">
                <a16:creationId xmlns:a16="http://schemas.microsoft.com/office/drawing/2014/main" id="{B22B0E19-B5E2-F140-8E95-2FA485470A62}"/>
              </a:ext>
            </a:extLst>
          </p:cNvPr>
          <p:cNvSpPr/>
          <p:nvPr/>
        </p:nvSpPr>
        <p:spPr>
          <a:xfrm rot="10800000" flipH="1" flipV="1">
            <a:off x="8587327" y="3961503"/>
            <a:ext cx="162001" cy="162001"/>
          </a:xfrm>
          <a:prstGeom prst="ellipse">
            <a:avLst/>
          </a:prstGeom>
          <a:solidFill>
            <a:srgbClr val="FF0000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89" name="Oval 88">
            <a:extLst>
              <a:ext uri="{FF2B5EF4-FFF2-40B4-BE49-F238E27FC236}">
                <a16:creationId xmlns:a16="http://schemas.microsoft.com/office/drawing/2014/main" id="{2718792C-663E-D34C-8A4C-4DA7A1B88C19}"/>
              </a:ext>
            </a:extLst>
          </p:cNvPr>
          <p:cNvSpPr/>
          <p:nvPr/>
        </p:nvSpPr>
        <p:spPr>
          <a:xfrm rot="10800000" flipV="1">
            <a:off x="6905569" y="3067748"/>
            <a:ext cx="162001" cy="162001"/>
          </a:xfrm>
          <a:prstGeom prst="ellipse">
            <a:avLst/>
          </a:prstGeom>
          <a:solidFill>
            <a:srgbClr val="FF0000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90" name="Oval 89">
            <a:extLst>
              <a:ext uri="{FF2B5EF4-FFF2-40B4-BE49-F238E27FC236}">
                <a16:creationId xmlns:a16="http://schemas.microsoft.com/office/drawing/2014/main" id="{5EBE95CF-EC44-7744-B909-C05C8CB2BFA4}"/>
              </a:ext>
            </a:extLst>
          </p:cNvPr>
          <p:cNvSpPr/>
          <p:nvPr/>
        </p:nvSpPr>
        <p:spPr>
          <a:xfrm rot="10800000" flipV="1">
            <a:off x="3499587" y="3089864"/>
            <a:ext cx="162001" cy="162001"/>
          </a:xfrm>
          <a:prstGeom prst="ellipse">
            <a:avLst/>
          </a:prstGeom>
          <a:solidFill>
            <a:srgbClr val="FF0000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91" name="Oval 90">
            <a:extLst>
              <a:ext uri="{FF2B5EF4-FFF2-40B4-BE49-F238E27FC236}">
                <a16:creationId xmlns:a16="http://schemas.microsoft.com/office/drawing/2014/main" id="{6CE19C98-2AD1-A54C-B262-6AE39E7160A6}"/>
              </a:ext>
            </a:extLst>
          </p:cNvPr>
          <p:cNvSpPr/>
          <p:nvPr/>
        </p:nvSpPr>
        <p:spPr>
          <a:xfrm rot="10800000" flipH="1" flipV="1">
            <a:off x="8824708" y="5553630"/>
            <a:ext cx="162001" cy="162001"/>
          </a:xfrm>
          <a:prstGeom prst="ellipse">
            <a:avLst/>
          </a:prstGeom>
          <a:solidFill>
            <a:srgbClr val="FF0000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58" name="Folded Corner 57">
            <a:extLst>
              <a:ext uri="{FF2B5EF4-FFF2-40B4-BE49-F238E27FC236}">
                <a16:creationId xmlns:a16="http://schemas.microsoft.com/office/drawing/2014/main" id="{2B964844-C8FB-7142-88A5-C4364F14B534}"/>
              </a:ext>
            </a:extLst>
          </p:cNvPr>
          <p:cNvSpPr/>
          <p:nvPr/>
        </p:nvSpPr>
        <p:spPr>
          <a:xfrm>
            <a:off x="9895717" y="3612018"/>
            <a:ext cx="767465" cy="307829"/>
          </a:xfrm>
          <a:prstGeom prst="foldedCorner">
            <a:avLst/>
          </a:prstGeom>
          <a:solidFill>
            <a:srgbClr val="00B050"/>
          </a:solidFill>
          <a:ln w="19050" cap="flat" cmpd="sng" algn="ctr">
            <a:solidFill>
              <a:schemeClr val="tx1"/>
            </a:solidFill>
            <a:prstDash val="solid"/>
          </a:ln>
          <a:effectLst/>
        </p:spPr>
        <p:txBody>
          <a:bodyPr lIns="36000" rIns="36000" bIns="72000" rtlCol="0" anchor="ctr"/>
          <a:lstStyle/>
          <a:p>
            <a:pPr algn="ctr" defTabSz="457200" hangingPunct="1"/>
            <a:r>
              <a:rPr lang="en-US" b="1" baseline="-25000" dirty="0">
                <a:solidFill>
                  <a:schemeClr val="bg1"/>
                </a:solidFill>
                <a:latin typeface="Arial"/>
              </a:rPr>
              <a:t>NC4</a:t>
            </a:r>
          </a:p>
        </p:txBody>
      </p:sp>
      <p:sp>
        <p:nvSpPr>
          <p:cNvPr id="61" name="Oval 60">
            <a:extLst>
              <a:ext uri="{FF2B5EF4-FFF2-40B4-BE49-F238E27FC236}">
                <a16:creationId xmlns:a16="http://schemas.microsoft.com/office/drawing/2014/main" id="{3C3AD76F-FB39-B549-8400-A7D69A9874F5}"/>
              </a:ext>
            </a:extLst>
          </p:cNvPr>
          <p:cNvSpPr/>
          <p:nvPr/>
        </p:nvSpPr>
        <p:spPr>
          <a:xfrm rot="10800000" flipH="1" flipV="1">
            <a:off x="9825294" y="3689178"/>
            <a:ext cx="162001" cy="162001"/>
          </a:xfrm>
          <a:prstGeom prst="ellipse">
            <a:avLst/>
          </a:prstGeom>
          <a:solidFill>
            <a:srgbClr val="00B050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0</a:t>
            </a:r>
          </a:p>
        </p:txBody>
      </p:sp>
      <p:sp>
        <p:nvSpPr>
          <p:cNvPr id="63" name="Triangle 62">
            <a:extLst>
              <a:ext uri="{FF2B5EF4-FFF2-40B4-BE49-F238E27FC236}">
                <a16:creationId xmlns:a16="http://schemas.microsoft.com/office/drawing/2014/main" id="{BE7607E6-2B62-3E4E-8956-8724368D227A}"/>
              </a:ext>
            </a:extLst>
          </p:cNvPr>
          <p:cNvSpPr/>
          <p:nvPr/>
        </p:nvSpPr>
        <p:spPr>
          <a:xfrm>
            <a:off x="10292063" y="3223078"/>
            <a:ext cx="389693" cy="355340"/>
          </a:xfrm>
          <a:prstGeom prst="triangle">
            <a:avLst/>
          </a:prstGeom>
          <a:solidFill>
            <a:srgbClr val="00B05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10800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R4</a:t>
            </a:r>
          </a:p>
        </p:txBody>
      </p:sp>
      <p:sp>
        <p:nvSpPr>
          <p:cNvPr id="64" name="Triangle 63">
            <a:extLst>
              <a:ext uri="{FF2B5EF4-FFF2-40B4-BE49-F238E27FC236}">
                <a16:creationId xmlns:a16="http://schemas.microsoft.com/office/drawing/2014/main" id="{40A99582-664D-9A48-B033-6DC1C40A9860}"/>
              </a:ext>
            </a:extLst>
          </p:cNvPr>
          <p:cNvSpPr/>
          <p:nvPr/>
        </p:nvSpPr>
        <p:spPr>
          <a:xfrm>
            <a:off x="9871010" y="3223078"/>
            <a:ext cx="389693" cy="355340"/>
          </a:xfrm>
          <a:prstGeom prst="triangle">
            <a:avLst/>
          </a:prstGeom>
          <a:solidFill>
            <a:srgbClr val="D883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10800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R1</a:t>
            </a:r>
          </a:p>
        </p:txBody>
      </p:sp>
      <p:sp>
        <p:nvSpPr>
          <p:cNvPr id="67" name="Document 66">
            <a:extLst>
              <a:ext uri="{FF2B5EF4-FFF2-40B4-BE49-F238E27FC236}">
                <a16:creationId xmlns:a16="http://schemas.microsoft.com/office/drawing/2014/main" id="{786A7C12-B765-DF4B-B69D-03F09C415B01}"/>
              </a:ext>
            </a:extLst>
          </p:cNvPr>
          <p:cNvSpPr/>
          <p:nvPr/>
        </p:nvSpPr>
        <p:spPr>
          <a:xfrm>
            <a:off x="9367159" y="2981348"/>
            <a:ext cx="547666" cy="433746"/>
          </a:xfrm>
          <a:prstGeom prst="flowChartDocument">
            <a:avLst/>
          </a:prstGeom>
          <a:solidFill>
            <a:srgbClr val="FF0000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L2</a:t>
            </a:r>
          </a:p>
        </p:txBody>
      </p:sp>
      <p:sp>
        <p:nvSpPr>
          <p:cNvPr id="73" name="Rounded Rectangle 72">
            <a:extLst>
              <a:ext uri="{FF2B5EF4-FFF2-40B4-BE49-F238E27FC236}">
                <a16:creationId xmlns:a16="http://schemas.microsoft.com/office/drawing/2014/main" id="{1B1AD9EA-5C82-1642-ABFB-4AAA8342372F}"/>
              </a:ext>
            </a:extLst>
          </p:cNvPr>
          <p:cNvSpPr/>
          <p:nvPr/>
        </p:nvSpPr>
        <p:spPr>
          <a:xfrm>
            <a:off x="9318548" y="2172092"/>
            <a:ext cx="595004" cy="549201"/>
          </a:xfrm>
          <a:prstGeom prst="roundRect">
            <a:avLst/>
          </a:prstGeom>
          <a:solidFill>
            <a:srgbClr val="FF0000"/>
          </a:solidFill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  <a:cs typeface="Arial" charset="0"/>
              </a:rPr>
              <a:t>S6</a:t>
            </a:r>
          </a:p>
        </p:txBody>
      </p:sp>
      <p:sp>
        <p:nvSpPr>
          <p:cNvPr id="78" name="Rounded Rectangle 77">
            <a:extLst>
              <a:ext uri="{FF2B5EF4-FFF2-40B4-BE49-F238E27FC236}">
                <a16:creationId xmlns:a16="http://schemas.microsoft.com/office/drawing/2014/main" id="{25C7DBA7-F4FE-8C4C-9AC9-0F8B03789ACE}"/>
              </a:ext>
            </a:extLst>
          </p:cNvPr>
          <p:cNvSpPr/>
          <p:nvPr/>
        </p:nvSpPr>
        <p:spPr>
          <a:xfrm>
            <a:off x="8899246" y="2600469"/>
            <a:ext cx="559591" cy="554570"/>
          </a:xfrm>
          <a:prstGeom prst="roundRect">
            <a:avLst/>
          </a:prstGeom>
          <a:solidFill>
            <a:srgbClr val="FFC000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>
                <a:solidFill>
                  <a:schemeClr val="bg1"/>
                </a:solidFill>
              </a:rPr>
              <a:t>P3</a:t>
            </a:r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83" name="Oval 82">
            <a:extLst>
              <a:ext uri="{FF2B5EF4-FFF2-40B4-BE49-F238E27FC236}">
                <a16:creationId xmlns:a16="http://schemas.microsoft.com/office/drawing/2014/main" id="{750FEAC6-87CA-E34D-ADBE-63E5AAA0D8AA}"/>
              </a:ext>
            </a:extLst>
          </p:cNvPr>
          <p:cNvSpPr/>
          <p:nvPr/>
        </p:nvSpPr>
        <p:spPr>
          <a:xfrm rot="10797415" flipV="1">
            <a:off x="9103001" y="3067748"/>
            <a:ext cx="162001" cy="162001"/>
          </a:xfrm>
          <a:prstGeom prst="ellipse">
            <a:avLst/>
          </a:prstGeom>
          <a:solidFill>
            <a:srgbClr val="FF0000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2</a:t>
            </a:r>
          </a:p>
        </p:txBody>
      </p:sp>
      <p:grpSp>
        <p:nvGrpSpPr>
          <p:cNvPr id="52" name="Group 51">
            <a:extLst>
              <a:ext uri="{FF2B5EF4-FFF2-40B4-BE49-F238E27FC236}">
                <a16:creationId xmlns:a16="http://schemas.microsoft.com/office/drawing/2014/main" id="{39B68379-384D-8A4D-8EA7-0962F57D6A5D}"/>
              </a:ext>
            </a:extLst>
          </p:cNvPr>
          <p:cNvGrpSpPr/>
          <p:nvPr/>
        </p:nvGrpSpPr>
        <p:grpSpPr>
          <a:xfrm>
            <a:off x="2016086" y="4701174"/>
            <a:ext cx="1825606" cy="1171784"/>
            <a:chOff x="2016086" y="4701174"/>
            <a:chExt cx="1825606" cy="1171784"/>
          </a:xfrm>
        </p:grpSpPr>
        <p:sp>
          <p:nvSpPr>
            <p:cNvPr id="59" name="Rounded Rectangle 58">
              <a:extLst>
                <a:ext uri="{FF2B5EF4-FFF2-40B4-BE49-F238E27FC236}">
                  <a16:creationId xmlns:a16="http://schemas.microsoft.com/office/drawing/2014/main" id="{51D97BB3-A59A-8B4F-988A-EDE97477A619}"/>
                </a:ext>
              </a:extLst>
            </p:cNvPr>
            <p:cNvSpPr/>
            <p:nvPr/>
          </p:nvSpPr>
          <p:spPr>
            <a:xfrm>
              <a:off x="2016086" y="4701174"/>
              <a:ext cx="575072" cy="567368"/>
            </a:xfrm>
            <a:prstGeom prst="roundRect">
              <a:avLst/>
            </a:prstGeom>
            <a:solidFill>
              <a:srgbClr val="00B05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en-US" sz="2000" b="1" dirty="0">
                  <a:solidFill>
                    <a:schemeClr val="bg1"/>
                  </a:solidFill>
                </a:rPr>
                <a:t>CA4</a:t>
              </a:r>
            </a:p>
          </p:txBody>
        </p:sp>
        <p:sp>
          <p:nvSpPr>
            <p:cNvPr id="65" name="Rounded Rectangle 64">
              <a:extLst>
                <a:ext uri="{FF2B5EF4-FFF2-40B4-BE49-F238E27FC236}">
                  <a16:creationId xmlns:a16="http://schemas.microsoft.com/office/drawing/2014/main" id="{E19C324D-4D08-9E45-8B9A-859AADC3F2A9}"/>
                </a:ext>
              </a:extLst>
            </p:cNvPr>
            <p:cNvSpPr/>
            <p:nvPr/>
          </p:nvSpPr>
          <p:spPr>
            <a:xfrm>
              <a:off x="2016086" y="5305590"/>
              <a:ext cx="575072" cy="567368"/>
            </a:xfrm>
            <a:prstGeom prst="roundRect">
              <a:avLst/>
            </a:prstGeom>
            <a:solidFill>
              <a:srgbClr val="D883FF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en-US" sz="2000" b="1" dirty="0">
                  <a:solidFill>
                    <a:schemeClr val="bg1"/>
                  </a:solidFill>
                </a:rPr>
                <a:t>CA1</a:t>
              </a:r>
            </a:p>
          </p:txBody>
        </p:sp>
        <p:sp>
          <p:nvSpPr>
            <p:cNvPr id="68" name="Rounded Rectangle 67">
              <a:extLst>
                <a:ext uri="{FF2B5EF4-FFF2-40B4-BE49-F238E27FC236}">
                  <a16:creationId xmlns:a16="http://schemas.microsoft.com/office/drawing/2014/main" id="{9126F278-9FFE-9140-B4C9-3F6F28B02F27}"/>
                </a:ext>
              </a:extLst>
            </p:cNvPr>
            <p:cNvSpPr/>
            <p:nvPr/>
          </p:nvSpPr>
          <p:spPr>
            <a:xfrm>
              <a:off x="2639875" y="5305590"/>
              <a:ext cx="575072" cy="567368"/>
            </a:xfrm>
            <a:prstGeom prst="roundRect">
              <a:avLst/>
            </a:prstGeom>
            <a:solidFill>
              <a:srgbClr val="989898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en-US" sz="2000" b="1" dirty="0">
                  <a:solidFill>
                    <a:schemeClr val="bg1"/>
                  </a:solidFill>
                </a:rPr>
                <a:t>CA2</a:t>
              </a:r>
            </a:p>
          </p:txBody>
        </p:sp>
        <p:sp>
          <p:nvSpPr>
            <p:cNvPr id="75" name="Rounded Rectangle 74">
              <a:extLst>
                <a:ext uri="{FF2B5EF4-FFF2-40B4-BE49-F238E27FC236}">
                  <a16:creationId xmlns:a16="http://schemas.microsoft.com/office/drawing/2014/main" id="{2B740585-48AD-F847-8773-C55D01C011AF}"/>
                </a:ext>
              </a:extLst>
            </p:cNvPr>
            <p:cNvSpPr/>
            <p:nvPr/>
          </p:nvSpPr>
          <p:spPr>
            <a:xfrm>
              <a:off x="3266620" y="5305590"/>
              <a:ext cx="575072" cy="567368"/>
            </a:xfrm>
            <a:prstGeom prst="roundRect">
              <a:avLst/>
            </a:prstGeom>
            <a:solidFill>
              <a:srgbClr val="FFC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en-US" sz="2000" b="1" dirty="0">
                  <a:solidFill>
                    <a:schemeClr val="bg1"/>
                  </a:solidFill>
                </a:rPr>
                <a:t>CA3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51454216"/>
      </p:ext>
    </p:extLst>
  </p:cSld>
  <p:clrMapOvr>
    <a:masterClrMapping/>
  </p:clrMapOvr>
  <p:transition spd="med"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Rounded Rectangle 65">
            <a:extLst>
              <a:ext uri="{FF2B5EF4-FFF2-40B4-BE49-F238E27FC236}">
                <a16:creationId xmlns:a16="http://schemas.microsoft.com/office/drawing/2014/main" id="{88D2111D-A505-2D4E-BF52-DB3509E8D665}"/>
              </a:ext>
            </a:extLst>
          </p:cNvPr>
          <p:cNvSpPr/>
          <p:nvPr/>
        </p:nvSpPr>
        <p:spPr>
          <a:xfrm>
            <a:off x="3934666" y="2055145"/>
            <a:ext cx="6899161" cy="3854153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72000" rtlCol="0" anchor="ctr"/>
          <a:lstStyle/>
          <a:p>
            <a:pPr algn="ctr"/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FD2B90B-CADD-B443-8241-F28F6BD6FE58}"/>
              </a:ext>
            </a:extLst>
          </p:cNvPr>
          <p:cNvSpPr txBox="1"/>
          <p:nvPr/>
        </p:nvSpPr>
        <p:spPr>
          <a:xfrm>
            <a:off x="10315316" y="5289673"/>
            <a:ext cx="399292" cy="461665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/>
              <a:t>N</a:t>
            </a:r>
          </a:p>
        </p:txBody>
      </p:sp>
      <p:sp>
        <p:nvSpPr>
          <p:cNvPr id="6" name="Rectangle 28">
            <a:extLst>
              <a:ext uri="{FF2B5EF4-FFF2-40B4-BE49-F238E27FC236}">
                <a16:creationId xmlns:a16="http://schemas.microsoft.com/office/drawing/2014/main" id="{F83AD13B-686A-7441-AF80-1AAF66037A2E}"/>
              </a:ext>
            </a:extLst>
          </p:cNvPr>
          <p:cNvSpPr/>
          <p:nvPr/>
        </p:nvSpPr>
        <p:spPr>
          <a:xfrm>
            <a:off x="1956378" y="1921239"/>
            <a:ext cx="8943280" cy="4084819"/>
          </a:xfrm>
          <a:prstGeom prst="rect">
            <a:avLst/>
          </a:prstGeom>
          <a:ln w="12700">
            <a:solidFill>
              <a:schemeClr val="tx1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7" name="Title 4">
            <a:extLst>
              <a:ext uri="{FF2B5EF4-FFF2-40B4-BE49-F238E27FC236}">
                <a16:creationId xmlns:a16="http://schemas.microsoft.com/office/drawing/2014/main" id="{5FBE3801-AF81-B14D-A087-3503F478758D}"/>
              </a:ext>
            </a:extLst>
          </p:cNvPr>
          <p:cNvSpPr txBox="1">
            <a:spLocks/>
          </p:cNvSpPr>
          <p:nvPr/>
        </p:nvSpPr>
        <p:spPr>
          <a:xfrm>
            <a:off x="990600" y="517525"/>
            <a:ext cx="10515600" cy="13255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anchor="ctr">
            <a:normAutofit/>
          </a:bodyPr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9pPr>
          </a:lstStyle>
          <a:p>
            <a:pPr hangingPunct="1"/>
            <a:r>
              <a:rPr lang="en-US" sz="3600" dirty="0"/>
              <a:t>Diagram 14</a:t>
            </a:r>
          </a:p>
        </p:txBody>
      </p:sp>
      <p:sp>
        <p:nvSpPr>
          <p:cNvPr id="58" name="Rounded Rectangle 57">
            <a:extLst>
              <a:ext uri="{FF2B5EF4-FFF2-40B4-BE49-F238E27FC236}">
                <a16:creationId xmlns:a16="http://schemas.microsoft.com/office/drawing/2014/main" id="{169BFB62-4CDC-B449-81B2-8E6D5A91E16B}"/>
              </a:ext>
            </a:extLst>
          </p:cNvPr>
          <p:cNvSpPr/>
          <p:nvPr/>
        </p:nvSpPr>
        <p:spPr>
          <a:xfrm>
            <a:off x="2020258" y="2600141"/>
            <a:ext cx="575072" cy="567368"/>
          </a:xfrm>
          <a:prstGeom prst="roundRect">
            <a:avLst/>
          </a:prstGeom>
          <a:solidFill>
            <a:srgbClr val="D883FF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chemeClr val="bg1"/>
                </a:solidFill>
              </a:rPr>
              <a:t>A1</a:t>
            </a:r>
          </a:p>
        </p:txBody>
      </p:sp>
      <p:sp>
        <p:nvSpPr>
          <p:cNvPr id="74" name="Rounded Rectangle 73">
            <a:extLst>
              <a:ext uri="{FF2B5EF4-FFF2-40B4-BE49-F238E27FC236}">
                <a16:creationId xmlns:a16="http://schemas.microsoft.com/office/drawing/2014/main" id="{902FA60D-2662-1640-BF4F-5805B06DF0B1}"/>
              </a:ext>
            </a:extLst>
          </p:cNvPr>
          <p:cNvSpPr/>
          <p:nvPr/>
        </p:nvSpPr>
        <p:spPr>
          <a:xfrm>
            <a:off x="2661800" y="2600141"/>
            <a:ext cx="575072" cy="567368"/>
          </a:xfrm>
          <a:prstGeom prst="roundRect">
            <a:avLst/>
          </a:prstGeom>
          <a:solidFill>
            <a:srgbClr val="989898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chemeClr val="bg1"/>
                </a:solidFill>
              </a:rPr>
              <a:t>A2</a:t>
            </a:r>
          </a:p>
        </p:txBody>
      </p:sp>
      <p:sp>
        <p:nvSpPr>
          <p:cNvPr id="119" name="Rounded Rectangle 118">
            <a:extLst>
              <a:ext uri="{FF2B5EF4-FFF2-40B4-BE49-F238E27FC236}">
                <a16:creationId xmlns:a16="http://schemas.microsoft.com/office/drawing/2014/main" id="{4B35B00E-3CD6-594A-B9D5-86104E55653D}"/>
              </a:ext>
            </a:extLst>
          </p:cNvPr>
          <p:cNvSpPr/>
          <p:nvPr/>
        </p:nvSpPr>
        <p:spPr>
          <a:xfrm>
            <a:off x="3301152" y="2600141"/>
            <a:ext cx="575072" cy="567368"/>
          </a:xfrm>
          <a:prstGeom prst="roundRect">
            <a:avLst/>
          </a:prstGeom>
          <a:solidFill>
            <a:srgbClr val="FFC000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chemeClr val="bg1"/>
                </a:solidFill>
              </a:rPr>
              <a:t>A3</a:t>
            </a: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D6B50A15-3ADE-6645-9589-D003310D423E}"/>
              </a:ext>
            </a:extLst>
          </p:cNvPr>
          <p:cNvGrpSpPr/>
          <p:nvPr/>
        </p:nvGrpSpPr>
        <p:grpSpPr>
          <a:xfrm>
            <a:off x="5383752" y="2785573"/>
            <a:ext cx="4000987" cy="1490761"/>
            <a:chOff x="5338067" y="2926114"/>
            <a:chExt cx="4000987" cy="1490761"/>
          </a:xfrm>
        </p:grpSpPr>
        <p:sp>
          <p:nvSpPr>
            <p:cNvPr id="2" name="Rectangle 1">
              <a:extLst>
                <a:ext uri="{FF2B5EF4-FFF2-40B4-BE49-F238E27FC236}">
                  <a16:creationId xmlns:a16="http://schemas.microsoft.com/office/drawing/2014/main" id="{798DD095-D967-194C-90DF-A842D637A547}"/>
                </a:ext>
              </a:extLst>
            </p:cNvPr>
            <p:cNvSpPr/>
            <p:nvPr/>
          </p:nvSpPr>
          <p:spPr>
            <a:xfrm>
              <a:off x="6323025" y="4030131"/>
              <a:ext cx="94947" cy="88621"/>
            </a:xfrm>
            <a:prstGeom prst="rect">
              <a:avLst/>
            </a:prstGeom>
            <a:solidFill>
              <a:srgbClr val="DBE4F3"/>
            </a:solidFill>
            <a:ln w="12700" cap="flat">
              <a:noFill/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7BBD9415-53B5-8946-93BD-7D857AF36B93}"/>
                </a:ext>
              </a:extLst>
            </p:cNvPr>
            <p:cNvSpPr/>
            <p:nvPr/>
          </p:nvSpPr>
          <p:spPr>
            <a:xfrm>
              <a:off x="6323024" y="4328254"/>
              <a:ext cx="94947" cy="88621"/>
            </a:xfrm>
            <a:prstGeom prst="rect">
              <a:avLst/>
            </a:prstGeom>
            <a:solidFill>
              <a:srgbClr val="DBE4F3"/>
            </a:solidFill>
            <a:ln w="12700" cap="flat">
              <a:noFill/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6781183D-62A3-4D46-A36C-497C5B4504AB}"/>
                </a:ext>
              </a:extLst>
            </p:cNvPr>
            <p:cNvSpPr/>
            <p:nvPr/>
          </p:nvSpPr>
          <p:spPr>
            <a:xfrm>
              <a:off x="8692762" y="3605549"/>
              <a:ext cx="94947" cy="88621"/>
            </a:xfrm>
            <a:prstGeom prst="rect">
              <a:avLst/>
            </a:prstGeom>
            <a:solidFill>
              <a:srgbClr val="DBE4F3"/>
            </a:solidFill>
            <a:ln w="12700" cap="flat">
              <a:noFill/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36250ABE-88C5-2241-8C21-31DB28E5F5B6}"/>
                </a:ext>
              </a:extLst>
            </p:cNvPr>
            <p:cNvGrpSpPr/>
            <p:nvPr/>
          </p:nvGrpSpPr>
          <p:grpSpPr>
            <a:xfrm>
              <a:off x="8323475" y="2927510"/>
              <a:ext cx="1015579" cy="1243002"/>
              <a:chOff x="9077270" y="2172092"/>
              <a:chExt cx="1015579" cy="1243002"/>
            </a:xfrm>
          </p:grpSpPr>
          <p:sp>
            <p:nvSpPr>
              <p:cNvPr id="15" name="Document 14">
                <a:extLst>
                  <a:ext uri="{FF2B5EF4-FFF2-40B4-BE49-F238E27FC236}">
                    <a16:creationId xmlns:a16="http://schemas.microsoft.com/office/drawing/2014/main" id="{1D3B6AD0-FA59-C44E-80F1-B389CA61F5A6}"/>
                  </a:ext>
                </a:extLst>
              </p:cNvPr>
              <p:cNvSpPr/>
              <p:nvPr/>
            </p:nvSpPr>
            <p:spPr>
              <a:xfrm>
                <a:off x="9545183" y="2981348"/>
                <a:ext cx="547666" cy="433746"/>
              </a:xfrm>
              <a:prstGeom prst="flowChartDocument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2400" b="1" dirty="0">
                    <a:solidFill>
                      <a:schemeClr val="bg1"/>
                    </a:solidFill>
                  </a:rPr>
                  <a:t>L2</a:t>
                </a:r>
              </a:p>
            </p:txBody>
          </p:sp>
          <p:sp>
            <p:nvSpPr>
              <p:cNvPr id="16" name="Rounded Rectangle 15">
                <a:extLst>
                  <a:ext uri="{FF2B5EF4-FFF2-40B4-BE49-F238E27FC236}">
                    <a16:creationId xmlns:a16="http://schemas.microsoft.com/office/drawing/2014/main" id="{5E29A96F-978C-E448-B6A9-23F0932AFCE2}"/>
                  </a:ext>
                </a:extLst>
              </p:cNvPr>
              <p:cNvSpPr/>
              <p:nvPr/>
            </p:nvSpPr>
            <p:spPr>
              <a:xfrm>
                <a:off x="9496572" y="2172092"/>
                <a:ext cx="595004" cy="549201"/>
              </a:xfrm>
              <a:prstGeom prst="roundRect">
                <a:avLst/>
              </a:prstGeom>
              <a:solidFill>
                <a:srgbClr val="FF0000"/>
              </a:solidFill>
              <a:ln w="19050" cmpd="sng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2400" b="1" dirty="0">
                    <a:solidFill>
                      <a:schemeClr val="bg1"/>
                    </a:solidFill>
                    <a:cs typeface="Arial" charset="0"/>
                  </a:rPr>
                  <a:t>S6</a:t>
                </a:r>
              </a:p>
            </p:txBody>
          </p:sp>
          <p:sp>
            <p:nvSpPr>
              <p:cNvPr id="9" name="Rounded Rectangle 8">
                <a:extLst>
                  <a:ext uri="{FF2B5EF4-FFF2-40B4-BE49-F238E27FC236}">
                    <a16:creationId xmlns:a16="http://schemas.microsoft.com/office/drawing/2014/main" id="{30967843-B4FD-3040-AE7B-564D02F6568C}"/>
                  </a:ext>
                </a:extLst>
              </p:cNvPr>
              <p:cNvSpPr/>
              <p:nvPr/>
            </p:nvSpPr>
            <p:spPr>
              <a:xfrm>
                <a:off x="9077270" y="2600469"/>
                <a:ext cx="559591" cy="554570"/>
              </a:xfrm>
              <a:prstGeom prst="roundRect">
                <a:avLst/>
              </a:prstGeom>
              <a:solidFill>
                <a:srgbClr val="FFC000"/>
              </a:solidFill>
              <a:ln w="19050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2400" b="1" dirty="0">
                    <a:solidFill>
                      <a:schemeClr val="bg1"/>
                    </a:solidFill>
                  </a:rPr>
                  <a:t>P3</a:t>
                </a:r>
              </a:p>
            </p:txBody>
          </p:sp>
          <p:sp>
            <p:nvSpPr>
              <p:cNvPr id="51" name="Oval 50">
                <a:extLst>
                  <a:ext uri="{FF2B5EF4-FFF2-40B4-BE49-F238E27FC236}">
                    <a16:creationId xmlns:a16="http://schemas.microsoft.com/office/drawing/2014/main" id="{30362C04-6404-F14B-844D-84BAF0B46424}"/>
                  </a:ext>
                </a:extLst>
              </p:cNvPr>
              <p:cNvSpPr/>
              <p:nvPr/>
            </p:nvSpPr>
            <p:spPr>
              <a:xfrm rot="10797415" flipV="1">
                <a:off x="9281025" y="3067748"/>
                <a:ext cx="162001" cy="162001"/>
              </a:xfrm>
              <a:prstGeom prst="ellipse">
                <a:avLst/>
              </a:prstGeom>
              <a:solidFill>
                <a:srgbClr val="FF0000"/>
              </a:solidFill>
              <a:ln w="25400" cmpd="sng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1000" b="1" dirty="0">
                    <a:solidFill>
                      <a:schemeClr val="bg1"/>
                    </a:solidFill>
                  </a:rPr>
                  <a:t>2</a:t>
                </a:r>
              </a:p>
            </p:txBody>
          </p:sp>
        </p:grpSp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C6488AE6-AEC1-044A-8085-36991B58892F}"/>
                </a:ext>
              </a:extLst>
            </p:cNvPr>
            <p:cNvGrpSpPr/>
            <p:nvPr/>
          </p:nvGrpSpPr>
          <p:grpSpPr>
            <a:xfrm>
              <a:off x="5338067" y="2926114"/>
              <a:ext cx="985452" cy="1266494"/>
              <a:chOff x="4679003" y="2176582"/>
              <a:chExt cx="985452" cy="1266494"/>
            </a:xfrm>
          </p:grpSpPr>
          <p:sp>
            <p:nvSpPr>
              <p:cNvPr id="32" name="Document 31">
                <a:extLst>
                  <a:ext uri="{FF2B5EF4-FFF2-40B4-BE49-F238E27FC236}">
                    <a16:creationId xmlns:a16="http://schemas.microsoft.com/office/drawing/2014/main" id="{0223E15D-E560-7B45-A79E-897B05FC3FF7}"/>
                  </a:ext>
                </a:extLst>
              </p:cNvPr>
              <p:cNvSpPr/>
              <p:nvPr/>
            </p:nvSpPr>
            <p:spPr>
              <a:xfrm>
                <a:off x="4679003" y="3009330"/>
                <a:ext cx="547666" cy="433746"/>
              </a:xfrm>
              <a:prstGeom prst="flowChartDocument">
                <a:avLst/>
              </a:prstGeom>
              <a:solidFill>
                <a:schemeClr val="accent1"/>
              </a:solidFill>
              <a:ln w="19050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2400" b="1" dirty="0">
                    <a:solidFill>
                      <a:schemeClr val="bg1"/>
                    </a:solidFill>
                  </a:rPr>
                  <a:t>L1</a:t>
                </a:r>
                <a:endParaRPr lang="en-US" sz="2400" b="1" baseline="-250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34" name="Rounded Rectangle 33">
                <a:extLst>
                  <a:ext uri="{FF2B5EF4-FFF2-40B4-BE49-F238E27FC236}">
                    <a16:creationId xmlns:a16="http://schemas.microsoft.com/office/drawing/2014/main" id="{A554F49B-1D22-5246-9328-997CB06E999F}"/>
                  </a:ext>
                </a:extLst>
              </p:cNvPr>
              <p:cNvSpPr/>
              <p:nvPr/>
            </p:nvSpPr>
            <p:spPr>
              <a:xfrm>
                <a:off x="4681014" y="2176582"/>
                <a:ext cx="556661" cy="529115"/>
              </a:xfrm>
              <a:prstGeom prst="roundRect">
                <a:avLst/>
              </a:prstGeom>
              <a:solidFill>
                <a:srgbClr val="4271C2"/>
              </a:solidFill>
              <a:ln w="19050" cmpd="sng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2400" b="1" dirty="0">
                    <a:solidFill>
                      <a:schemeClr val="bg1"/>
                    </a:solidFill>
                    <a:ea typeface="Arial" charset="0"/>
                    <a:cs typeface="Arial" charset="0"/>
                  </a:rPr>
                  <a:t>S5</a:t>
                </a:r>
              </a:p>
            </p:txBody>
          </p:sp>
          <p:sp>
            <p:nvSpPr>
              <p:cNvPr id="23" name="Rounded Rectangle 22">
                <a:extLst>
                  <a:ext uri="{FF2B5EF4-FFF2-40B4-BE49-F238E27FC236}">
                    <a16:creationId xmlns:a16="http://schemas.microsoft.com/office/drawing/2014/main" id="{2138023A-7B2E-244A-B7E9-5A2A18826107}"/>
                  </a:ext>
                </a:extLst>
              </p:cNvPr>
              <p:cNvSpPr/>
              <p:nvPr/>
            </p:nvSpPr>
            <p:spPr>
              <a:xfrm>
                <a:off x="5104864" y="2600469"/>
                <a:ext cx="559591" cy="554570"/>
              </a:xfrm>
              <a:prstGeom prst="roundRect">
                <a:avLst/>
              </a:prstGeom>
              <a:solidFill>
                <a:srgbClr val="D883FF"/>
              </a:solidFill>
              <a:ln w="19050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2400" b="1" dirty="0">
                    <a:solidFill>
                      <a:schemeClr val="bg1"/>
                    </a:solidFill>
                  </a:rPr>
                  <a:t>P1</a:t>
                </a:r>
              </a:p>
            </p:txBody>
          </p:sp>
          <p:sp>
            <p:nvSpPr>
              <p:cNvPr id="52" name="Oval 51">
                <a:extLst>
                  <a:ext uri="{FF2B5EF4-FFF2-40B4-BE49-F238E27FC236}">
                    <a16:creationId xmlns:a16="http://schemas.microsoft.com/office/drawing/2014/main" id="{671B3453-13FA-2949-82DC-995CDD34525D}"/>
                  </a:ext>
                </a:extLst>
              </p:cNvPr>
              <p:cNvSpPr/>
              <p:nvPr/>
            </p:nvSpPr>
            <p:spPr>
              <a:xfrm rot="10800000" flipV="1">
                <a:off x="5318721" y="3067748"/>
                <a:ext cx="162001" cy="162001"/>
              </a:xfrm>
              <a:prstGeom prst="ellipse">
                <a:avLst/>
              </a:prstGeom>
              <a:solidFill>
                <a:schemeClr val="accent1"/>
              </a:solidFill>
              <a:ln w="25400" cmpd="sng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1000" b="1" dirty="0">
                    <a:solidFill>
                      <a:schemeClr val="bg1"/>
                    </a:solidFill>
                  </a:rPr>
                  <a:t>1</a:t>
                </a:r>
              </a:p>
            </p:txBody>
          </p:sp>
        </p:grpSp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673AD9EB-6145-804D-B75D-82AE972D67B0}"/>
                </a:ext>
              </a:extLst>
            </p:cNvPr>
            <p:cNvGrpSpPr/>
            <p:nvPr/>
          </p:nvGrpSpPr>
          <p:grpSpPr>
            <a:xfrm>
              <a:off x="6580857" y="2927510"/>
              <a:ext cx="1488565" cy="1276945"/>
              <a:chOff x="6155012" y="2175404"/>
              <a:chExt cx="1488565" cy="1276945"/>
            </a:xfrm>
          </p:grpSpPr>
          <p:sp>
            <p:nvSpPr>
              <p:cNvPr id="18" name="Document 17">
                <a:extLst>
                  <a:ext uri="{FF2B5EF4-FFF2-40B4-BE49-F238E27FC236}">
                    <a16:creationId xmlns:a16="http://schemas.microsoft.com/office/drawing/2014/main" id="{60DD1FB0-8DE9-9944-94D6-177F4C4D45E5}"/>
                  </a:ext>
                </a:extLst>
              </p:cNvPr>
              <p:cNvSpPr/>
              <p:nvPr/>
            </p:nvSpPr>
            <p:spPr>
              <a:xfrm>
                <a:off x="6155012" y="3018603"/>
                <a:ext cx="547666" cy="433746"/>
              </a:xfrm>
              <a:prstGeom prst="flowChartDocument">
                <a:avLst/>
              </a:prstGeom>
              <a:solidFill>
                <a:srgbClr val="4372C4"/>
              </a:solidFill>
              <a:ln w="19050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2400" b="1" dirty="0">
                    <a:solidFill>
                      <a:schemeClr val="bg1"/>
                    </a:solidFill>
                  </a:rPr>
                  <a:t>L1</a:t>
                </a:r>
              </a:p>
            </p:txBody>
          </p:sp>
          <p:sp>
            <p:nvSpPr>
              <p:cNvPr id="33" name="Document 32">
                <a:extLst>
                  <a:ext uri="{FF2B5EF4-FFF2-40B4-BE49-F238E27FC236}">
                    <a16:creationId xmlns:a16="http://schemas.microsoft.com/office/drawing/2014/main" id="{D506FC2A-3DE6-A842-A0FB-B6435D2F965C}"/>
                  </a:ext>
                </a:extLst>
              </p:cNvPr>
              <p:cNvSpPr/>
              <p:nvPr/>
            </p:nvSpPr>
            <p:spPr>
              <a:xfrm>
                <a:off x="7091414" y="2998997"/>
                <a:ext cx="547666" cy="433746"/>
              </a:xfrm>
              <a:prstGeom prst="flowChartDocument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2400" b="1" dirty="0">
                    <a:solidFill>
                      <a:schemeClr val="bg1"/>
                    </a:solidFill>
                  </a:rPr>
                  <a:t>L2</a:t>
                </a:r>
              </a:p>
            </p:txBody>
          </p:sp>
          <p:sp>
            <p:nvSpPr>
              <p:cNvPr id="63" name="Rounded Rectangle 62">
                <a:extLst>
                  <a:ext uri="{FF2B5EF4-FFF2-40B4-BE49-F238E27FC236}">
                    <a16:creationId xmlns:a16="http://schemas.microsoft.com/office/drawing/2014/main" id="{45C22C88-49C7-FF41-A444-55326B32EF0A}"/>
                  </a:ext>
                </a:extLst>
              </p:cNvPr>
              <p:cNvSpPr/>
              <p:nvPr/>
            </p:nvSpPr>
            <p:spPr>
              <a:xfrm>
                <a:off x="6159626" y="2180091"/>
                <a:ext cx="556661" cy="529115"/>
              </a:xfrm>
              <a:prstGeom prst="roundRect">
                <a:avLst/>
              </a:prstGeom>
              <a:solidFill>
                <a:srgbClr val="4271C2"/>
              </a:solidFill>
              <a:ln w="19050" cmpd="sng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2400" b="1" dirty="0">
                    <a:solidFill>
                      <a:schemeClr val="bg1"/>
                    </a:solidFill>
                    <a:ea typeface="Arial" charset="0"/>
                    <a:cs typeface="Arial" charset="0"/>
                  </a:rPr>
                  <a:t>S5</a:t>
                </a:r>
              </a:p>
            </p:txBody>
          </p:sp>
          <p:sp>
            <p:nvSpPr>
              <p:cNvPr id="64" name="Rounded Rectangle 63">
                <a:extLst>
                  <a:ext uri="{FF2B5EF4-FFF2-40B4-BE49-F238E27FC236}">
                    <a16:creationId xmlns:a16="http://schemas.microsoft.com/office/drawing/2014/main" id="{6B83F727-C00E-3F49-85AA-EF04E1D85812}"/>
                  </a:ext>
                </a:extLst>
              </p:cNvPr>
              <p:cNvSpPr/>
              <p:nvPr/>
            </p:nvSpPr>
            <p:spPr>
              <a:xfrm>
                <a:off x="7086916" y="2175404"/>
                <a:ext cx="556661" cy="529115"/>
              </a:xfrm>
              <a:prstGeom prst="roundRect">
                <a:avLst/>
              </a:prstGeom>
              <a:solidFill>
                <a:srgbClr val="FF0000"/>
              </a:solidFill>
              <a:ln w="19050" cmpd="sng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2400" b="1" dirty="0">
                    <a:solidFill>
                      <a:schemeClr val="bg1"/>
                    </a:solidFill>
                    <a:ea typeface="Arial" charset="0"/>
                    <a:cs typeface="Arial" charset="0"/>
                  </a:rPr>
                  <a:t>S6</a:t>
                </a:r>
              </a:p>
            </p:txBody>
          </p:sp>
          <p:sp>
            <p:nvSpPr>
              <p:cNvPr id="17" name="Rounded Rectangle 16">
                <a:extLst>
                  <a:ext uri="{FF2B5EF4-FFF2-40B4-BE49-F238E27FC236}">
                    <a16:creationId xmlns:a16="http://schemas.microsoft.com/office/drawing/2014/main" id="{76D87B67-BBD3-834D-A324-71166AFD9DA0}"/>
                  </a:ext>
                </a:extLst>
              </p:cNvPr>
              <p:cNvSpPr/>
              <p:nvPr/>
            </p:nvSpPr>
            <p:spPr>
              <a:xfrm>
                <a:off x="6609639" y="2600469"/>
                <a:ext cx="559591" cy="554570"/>
              </a:xfrm>
              <a:prstGeom prst="roundRect">
                <a:avLst/>
              </a:prstGeom>
              <a:solidFill>
                <a:schemeClr val="bg2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2400" b="1" dirty="0">
                    <a:solidFill>
                      <a:schemeClr val="bg1"/>
                    </a:solidFill>
                  </a:rPr>
                  <a:t>P2</a:t>
                </a:r>
              </a:p>
            </p:txBody>
          </p:sp>
          <p:sp>
            <p:nvSpPr>
              <p:cNvPr id="53" name="Oval 52">
                <a:extLst>
                  <a:ext uri="{FF2B5EF4-FFF2-40B4-BE49-F238E27FC236}">
                    <a16:creationId xmlns:a16="http://schemas.microsoft.com/office/drawing/2014/main" id="{3930BE59-1A50-6E46-BBD2-2DAB22D786ED}"/>
                  </a:ext>
                </a:extLst>
              </p:cNvPr>
              <p:cNvSpPr/>
              <p:nvPr/>
            </p:nvSpPr>
            <p:spPr>
              <a:xfrm rot="10800000" flipV="1">
                <a:off x="6733872" y="3067748"/>
                <a:ext cx="162001" cy="162001"/>
              </a:xfrm>
              <a:prstGeom prst="ellipse">
                <a:avLst/>
              </a:prstGeom>
              <a:solidFill>
                <a:schemeClr val="accent1"/>
              </a:solidFill>
              <a:ln w="25400" cmpd="sng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1000" b="1" dirty="0">
                    <a:solidFill>
                      <a:schemeClr val="bg1"/>
                    </a:solidFill>
                  </a:rPr>
                  <a:t>1</a:t>
                </a:r>
              </a:p>
            </p:txBody>
          </p:sp>
          <p:sp>
            <p:nvSpPr>
              <p:cNvPr id="54" name="Oval 53">
                <a:extLst>
                  <a:ext uri="{FF2B5EF4-FFF2-40B4-BE49-F238E27FC236}">
                    <a16:creationId xmlns:a16="http://schemas.microsoft.com/office/drawing/2014/main" id="{788B1165-79E3-BB4A-9556-0F5B8AA7B34A}"/>
                  </a:ext>
                </a:extLst>
              </p:cNvPr>
              <p:cNvSpPr/>
              <p:nvPr/>
            </p:nvSpPr>
            <p:spPr>
              <a:xfrm rot="10800000" flipV="1">
                <a:off x="6905569" y="3067748"/>
                <a:ext cx="162001" cy="162001"/>
              </a:xfrm>
              <a:prstGeom prst="ellipse">
                <a:avLst/>
              </a:prstGeom>
              <a:solidFill>
                <a:srgbClr val="FF0000"/>
              </a:solidFill>
              <a:ln w="25400" cmpd="sng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1000" b="1" dirty="0">
                    <a:solidFill>
                      <a:schemeClr val="bg1"/>
                    </a:solidFill>
                  </a:rPr>
                  <a:t>2</a:t>
                </a:r>
              </a:p>
            </p:txBody>
          </p:sp>
        </p:grp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79E52051-278A-AA4A-9B4C-9D279FDF80F2}"/>
              </a:ext>
            </a:extLst>
          </p:cNvPr>
          <p:cNvGrpSpPr/>
          <p:nvPr/>
        </p:nvGrpSpPr>
        <p:grpSpPr>
          <a:xfrm>
            <a:off x="9590980" y="5009918"/>
            <a:ext cx="656962" cy="638271"/>
            <a:chOff x="8287712" y="3485233"/>
            <a:chExt cx="656962" cy="638271"/>
          </a:xfrm>
        </p:grpSpPr>
        <p:sp>
          <p:nvSpPr>
            <p:cNvPr id="10" name="Rounded Rectangle 9">
              <a:extLst>
                <a:ext uri="{FF2B5EF4-FFF2-40B4-BE49-F238E27FC236}">
                  <a16:creationId xmlns:a16="http://schemas.microsoft.com/office/drawing/2014/main" id="{998C07DC-735B-A945-8997-3037A20EC219}"/>
                </a:ext>
              </a:extLst>
            </p:cNvPr>
            <p:cNvSpPr/>
            <p:nvPr/>
          </p:nvSpPr>
          <p:spPr>
            <a:xfrm>
              <a:off x="8287712" y="3485233"/>
              <a:ext cx="571412" cy="563758"/>
            </a:xfrm>
            <a:prstGeom prst="roundRect">
              <a:avLst/>
            </a:prstGeom>
            <a:solidFill>
              <a:srgbClr val="00B050"/>
            </a:solidFill>
            <a:ln w="19050"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2000" rIns="72000" rtlCol="0" anchor="ctr"/>
            <a:lstStyle/>
            <a:p>
              <a:pPr algn="ctr"/>
              <a:r>
                <a:rPr lang="en-US" sz="2400" b="1" dirty="0">
                  <a:solidFill>
                    <a:schemeClr val="bg1"/>
                  </a:solidFill>
                </a:rPr>
                <a:t>O4</a:t>
              </a:r>
            </a:p>
          </p:txBody>
        </p:sp>
        <p:sp>
          <p:nvSpPr>
            <p:cNvPr id="49" name="Oval 48">
              <a:extLst>
                <a:ext uri="{FF2B5EF4-FFF2-40B4-BE49-F238E27FC236}">
                  <a16:creationId xmlns:a16="http://schemas.microsoft.com/office/drawing/2014/main" id="{7D6C4016-2704-B94A-AF2D-3A057AC67548}"/>
                </a:ext>
              </a:extLst>
            </p:cNvPr>
            <p:cNvSpPr/>
            <p:nvPr/>
          </p:nvSpPr>
          <p:spPr>
            <a:xfrm rot="10800000" flipH="1" flipV="1">
              <a:off x="8587327" y="3961503"/>
              <a:ext cx="162001" cy="162001"/>
            </a:xfrm>
            <a:prstGeom prst="ellipse">
              <a:avLst/>
            </a:prstGeom>
            <a:solidFill>
              <a:srgbClr val="FF0000"/>
            </a:solidFill>
            <a:ln w="25400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000" b="1" dirty="0">
                  <a:solidFill>
                    <a:schemeClr val="bg1"/>
                  </a:solidFill>
                </a:rPr>
                <a:t>2</a:t>
              </a:r>
            </a:p>
          </p:txBody>
        </p:sp>
        <p:sp>
          <p:nvSpPr>
            <p:cNvPr id="50" name="Oval 49">
              <a:extLst>
                <a:ext uri="{FF2B5EF4-FFF2-40B4-BE49-F238E27FC236}">
                  <a16:creationId xmlns:a16="http://schemas.microsoft.com/office/drawing/2014/main" id="{2B22BC2B-7ECA-5540-9F6D-3183327F477F}"/>
                </a:ext>
              </a:extLst>
            </p:cNvPr>
            <p:cNvSpPr/>
            <p:nvPr/>
          </p:nvSpPr>
          <p:spPr>
            <a:xfrm rot="10800000" flipH="1" flipV="1">
              <a:off x="8399430" y="3961503"/>
              <a:ext cx="162001" cy="162001"/>
            </a:xfrm>
            <a:prstGeom prst="ellipse">
              <a:avLst/>
            </a:prstGeom>
            <a:solidFill>
              <a:schemeClr val="accent1"/>
            </a:solidFill>
            <a:ln w="25400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000" b="1" dirty="0">
                  <a:solidFill>
                    <a:schemeClr val="bg1"/>
                  </a:solidFill>
                </a:rPr>
                <a:t>1</a:t>
              </a:r>
            </a:p>
          </p:txBody>
        </p:sp>
        <p:sp>
          <p:nvSpPr>
            <p:cNvPr id="55" name="Oval 54">
              <a:extLst>
                <a:ext uri="{FF2B5EF4-FFF2-40B4-BE49-F238E27FC236}">
                  <a16:creationId xmlns:a16="http://schemas.microsoft.com/office/drawing/2014/main" id="{8ED8B9E2-3A11-9747-B615-A8D43FD60BAD}"/>
                </a:ext>
              </a:extLst>
            </p:cNvPr>
            <p:cNvSpPr/>
            <p:nvPr/>
          </p:nvSpPr>
          <p:spPr>
            <a:xfrm rot="10800000" flipH="1" flipV="1">
              <a:off x="8782673" y="3687129"/>
              <a:ext cx="162001" cy="162001"/>
            </a:xfrm>
            <a:prstGeom prst="ellipse">
              <a:avLst/>
            </a:prstGeom>
            <a:solidFill>
              <a:srgbClr val="00B050"/>
            </a:solidFill>
            <a:ln w="25400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000" b="1" dirty="0">
                  <a:solidFill>
                    <a:schemeClr val="bg1"/>
                  </a:solidFill>
                </a:rPr>
                <a:t>0</a:t>
              </a:r>
            </a:p>
          </p:txBody>
        </p:sp>
      </p:grpSp>
      <p:sp>
        <p:nvSpPr>
          <p:cNvPr id="62" name="Folded Corner 61">
            <a:extLst>
              <a:ext uri="{FF2B5EF4-FFF2-40B4-BE49-F238E27FC236}">
                <a16:creationId xmlns:a16="http://schemas.microsoft.com/office/drawing/2014/main" id="{0F00FC6E-815C-AA40-A700-217232058B1E}"/>
              </a:ext>
            </a:extLst>
          </p:cNvPr>
          <p:cNvSpPr/>
          <p:nvPr/>
        </p:nvSpPr>
        <p:spPr>
          <a:xfrm>
            <a:off x="8735773" y="5329054"/>
            <a:ext cx="767465" cy="307829"/>
          </a:xfrm>
          <a:prstGeom prst="foldedCorner">
            <a:avLst/>
          </a:prstGeom>
          <a:solidFill>
            <a:srgbClr val="00B050"/>
          </a:solidFill>
          <a:ln w="19050" cap="flat" cmpd="sng" algn="ctr">
            <a:solidFill>
              <a:schemeClr val="tx1"/>
            </a:solidFill>
            <a:prstDash val="solid"/>
          </a:ln>
          <a:effectLst/>
        </p:spPr>
        <p:txBody>
          <a:bodyPr lIns="36000" rIns="36000" bIns="72000" rtlCol="0" anchor="ctr"/>
          <a:lstStyle/>
          <a:p>
            <a:pPr algn="ctr" defTabSz="457200" hangingPunct="1"/>
            <a:r>
              <a:rPr lang="en-US" b="1" baseline="-25000" dirty="0">
                <a:solidFill>
                  <a:schemeClr val="bg1"/>
                </a:solidFill>
                <a:latin typeface="Arial"/>
              </a:rPr>
              <a:t>NC4</a:t>
            </a:r>
          </a:p>
        </p:txBody>
      </p:sp>
      <p:sp>
        <p:nvSpPr>
          <p:cNvPr id="56" name="Oval 55">
            <a:extLst>
              <a:ext uri="{FF2B5EF4-FFF2-40B4-BE49-F238E27FC236}">
                <a16:creationId xmlns:a16="http://schemas.microsoft.com/office/drawing/2014/main" id="{1CB35A05-45F4-E84D-95E3-FEE9127159EA}"/>
              </a:ext>
            </a:extLst>
          </p:cNvPr>
          <p:cNvSpPr/>
          <p:nvPr/>
        </p:nvSpPr>
        <p:spPr>
          <a:xfrm rot="10800000" flipH="1" flipV="1">
            <a:off x="8665350" y="5406214"/>
            <a:ext cx="162001" cy="162001"/>
          </a:xfrm>
          <a:prstGeom prst="ellipse">
            <a:avLst/>
          </a:prstGeom>
          <a:solidFill>
            <a:srgbClr val="00B050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0</a:t>
            </a:r>
          </a:p>
        </p:txBody>
      </p:sp>
      <p:sp>
        <p:nvSpPr>
          <p:cNvPr id="59" name="Oval 58">
            <a:extLst>
              <a:ext uri="{FF2B5EF4-FFF2-40B4-BE49-F238E27FC236}">
                <a16:creationId xmlns:a16="http://schemas.microsoft.com/office/drawing/2014/main" id="{C826FD4D-7D7F-2E43-8988-27D4D2BC8116}"/>
              </a:ext>
            </a:extLst>
          </p:cNvPr>
          <p:cNvSpPr/>
          <p:nvPr/>
        </p:nvSpPr>
        <p:spPr>
          <a:xfrm rot="10800000" flipV="1">
            <a:off x="2224002" y="3092894"/>
            <a:ext cx="162001" cy="162001"/>
          </a:xfrm>
          <a:prstGeom prst="ellipse">
            <a:avLst/>
          </a:prstGeom>
          <a:solidFill>
            <a:schemeClr val="accent1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65" name="Oval 64">
            <a:extLst>
              <a:ext uri="{FF2B5EF4-FFF2-40B4-BE49-F238E27FC236}">
                <a16:creationId xmlns:a16="http://schemas.microsoft.com/office/drawing/2014/main" id="{CD9B4B49-97AE-6E41-BD80-99A9B17822D5}"/>
              </a:ext>
            </a:extLst>
          </p:cNvPr>
          <p:cNvSpPr/>
          <p:nvPr/>
        </p:nvSpPr>
        <p:spPr>
          <a:xfrm rot="10800000" flipV="1">
            <a:off x="3499587" y="3089864"/>
            <a:ext cx="162001" cy="162001"/>
          </a:xfrm>
          <a:prstGeom prst="ellipse">
            <a:avLst/>
          </a:prstGeom>
          <a:solidFill>
            <a:srgbClr val="FF0000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2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ADADE1DB-F755-0748-B72F-C224664C3B8A}"/>
              </a:ext>
            </a:extLst>
          </p:cNvPr>
          <p:cNvGrpSpPr/>
          <p:nvPr/>
        </p:nvGrpSpPr>
        <p:grpSpPr>
          <a:xfrm>
            <a:off x="4331648" y="4940114"/>
            <a:ext cx="861587" cy="699118"/>
            <a:chOff x="5960149" y="5089428"/>
            <a:chExt cx="861587" cy="699118"/>
          </a:xfrm>
        </p:grpSpPr>
        <p:sp>
          <p:nvSpPr>
            <p:cNvPr id="154" name="Folded Corner 153">
              <a:extLst>
                <a:ext uri="{FF2B5EF4-FFF2-40B4-BE49-F238E27FC236}">
                  <a16:creationId xmlns:a16="http://schemas.microsoft.com/office/drawing/2014/main" id="{DC3DD93C-A1CF-974E-8E69-D573800236FE}"/>
                </a:ext>
              </a:extLst>
            </p:cNvPr>
            <p:cNvSpPr/>
            <p:nvPr/>
          </p:nvSpPr>
          <p:spPr>
            <a:xfrm>
              <a:off x="6041150" y="5480717"/>
              <a:ext cx="767465" cy="307829"/>
            </a:xfrm>
            <a:prstGeom prst="foldedCorner">
              <a:avLst/>
            </a:prstGeom>
            <a:solidFill>
              <a:srgbClr val="4271C2"/>
            </a:solidFill>
            <a:ln w="19050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lIns="36000" rIns="36000" bIns="72000" rtlCol="0" anchor="ctr"/>
            <a:lstStyle/>
            <a:p>
              <a:pPr algn="ctr" defTabSz="457200" hangingPunct="1"/>
              <a:r>
                <a:rPr lang="en-US" b="1" baseline="-25000" dirty="0">
                  <a:solidFill>
                    <a:schemeClr val="bg1"/>
                  </a:solidFill>
                  <a:latin typeface="Arial"/>
                </a:rPr>
                <a:t>CC1</a:t>
              </a:r>
            </a:p>
          </p:txBody>
        </p:sp>
        <p:sp>
          <p:nvSpPr>
            <p:cNvPr id="148" name="Triangle 147">
              <a:extLst>
                <a:ext uri="{FF2B5EF4-FFF2-40B4-BE49-F238E27FC236}">
                  <a16:creationId xmlns:a16="http://schemas.microsoft.com/office/drawing/2014/main" id="{34D48237-0B62-D447-BEC1-ADC7C6E42EF3}"/>
                </a:ext>
              </a:extLst>
            </p:cNvPr>
            <p:cNvSpPr/>
            <p:nvPr/>
          </p:nvSpPr>
          <p:spPr>
            <a:xfrm>
              <a:off x="6043727" y="5089428"/>
              <a:ext cx="389693" cy="355340"/>
            </a:xfrm>
            <a:prstGeom prst="triangle">
              <a:avLst/>
            </a:prstGeom>
            <a:solidFill>
              <a:srgbClr val="D883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bIns="108000" rtlCol="0" anchor="ctr"/>
            <a:lstStyle/>
            <a:p>
              <a:pPr algn="ctr"/>
              <a:r>
                <a:rPr lang="en-US" sz="1200" b="1" dirty="0">
                  <a:solidFill>
                    <a:schemeClr val="bg1"/>
                  </a:solidFill>
                </a:rPr>
                <a:t>R1</a:t>
              </a:r>
            </a:p>
          </p:txBody>
        </p:sp>
        <p:sp>
          <p:nvSpPr>
            <p:cNvPr id="157" name="Triangle 156">
              <a:extLst>
                <a:ext uri="{FF2B5EF4-FFF2-40B4-BE49-F238E27FC236}">
                  <a16:creationId xmlns:a16="http://schemas.microsoft.com/office/drawing/2014/main" id="{62BA7F9E-2D17-384E-A3DE-4FB6553925E0}"/>
                </a:ext>
              </a:extLst>
            </p:cNvPr>
            <p:cNvSpPr/>
            <p:nvPr/>
          </p:nvSpPr>
          <p:spPr>
            <a:xfrm>
              <a:off x="6432043" y="5089428"/>
              <a:ext cx="389693" cy="355340"/>
            </a:xfrm>
            <a:prstGeom prst="triangle">
              <a:avLst/>
            </a:prstGeom>
            <a:solidFill>
              <a:srgbClr val="989898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bIns="108000" rtlCol="0" anchor="ctr"/>
            <a:lstStyle/>
            <a:p>
              <a:pPr algn="ctr"/>
              <a:r>
                <a:rPr lang="en-US" sz="1200" b="1" dirty="0">
                  <a:solidFill>
                    <a:schemeClr val="bg1"/>
                  </a:solidFill>
                </a:rPr>
                <a:t>R2</a:t>
              </a:r>
            </a:p>
          </p:txBody>
        </p:sp>
        <p:sp>
          <p:nvSpPr>
            <p:cNvPr id="67" name="Oval 66">
              <a:extLst>
                <a:ext uri="{FF2B5EF4-FFF2-40B4-BE49-F238E27FC236}">
                  <a16:creationId xmlns:a16="http://schemas.microsoft.com/office/drawing/2014/main" id="{F989AB97-1BDC-9E45-92C6-3FBA85C7CF6D}"/>
                </a:ext>
              </a:extLst>
            </p:cNvPr>
            <p:cNvSpPr/>
            <p:nvPr/>
          </p:nvSpPr>
          <p:spPr>
            <a:xfrm rot="10800000" flipV="1">
              <a:off x="5960149" y="5553630"/>
              <a:ext cx="162001" cy="162001"/>
            </a:xfrm>
            <a:prstGeom prst="ellipse">
              <a:avLst/>
            </a:prstGeom>
            <a:solidFill>
              <a:schemeClr val="accent1"/>
            </a:solidFill>
            <a:ln w="25400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000" b="1" dirty="0">
                  <a:solidFill>
                    <a:schemeClr val="bg1"/>
                  </a:solidFill>
                </a:rPr>
                <a:t>1</a:t>
              </a:r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4C8FBC6D-37E1-D247-83F6-FE831A1305A0}"/>
              </a:ext>
            </a:extLst>
          </p:cNvPr>
          <p:cNvGrpSpPr/>
          <p:nvPr/>
        </p:nvGrpSpPr>
        <p:grpSpPr>
          <a:xfrm>
            <a:off x="5258784" y="4940114"/>
            <a:ext cx="851577" cy="702244"/>
            <a:chOff x="8824708" y="5086302"/>
            <a:chExt cx="851577" cy="702244"/>
          </a:xfrm>
        </p:grpSpPr>
        <p:sp>
          <p:nvSpPr>
            <p:cNvPr id="84" name="Folded Corner 83">
              <a:extLst>
                <a:ext uri="{FF2B5EF4-FFF2-40B4-BE49-F238E27FC236}">
                  <a16:creationId xmlns:a16="http://schemas.microsoft.com/office/drawing/2014/main" id="{9906BB8C-9488-7A42-8C91-1660F4D5FB25}"/>
                </a:ext>
              </a:extLst>
            </p:cNvPr>
            <p:cNvSpPr/>
            <p:nvPr/>
          </p:nvSpPr>
          <p:spPr>
            <a:xfrm>
              <a:off x="8895698" y="5480717"/>
              <a:ext cx="767465" cy="307829"/>
            </a:xfrm>
            <a:prstGeom prst="foldedCorner">
              <a:avLst/>
            </a:prstGeom>
            <a:solidFill>
              <a:srgbClr val="FF0000"/>
            </a:solidFill>
            <a:ln w="19050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lIns="36000" rIns="36000" bIns="72000" rtlCol="0" anchor="ctr"/>
            <a:lstStyle/>
            <a:p>
              <a:pPr algn="ctr" defTabSz="457200" hangingPunct="1"/>
              <a:r>
                <a:rPr lang="en-US" b="1" baseline="-25000" dirty="0">
                  <a:solidFill>
                    <a:schemeClr val="bg1"/>
                  </a:solidFill>
                  <a:latin typeface="Arial"/>
                </a:rPr>
                <a:t>CC2</a:t>
              </a:r>
            </a:p>
          </p:txBody>
        </p:sp>
        <p:sp>
          <p:nvSpPr>
            <p:cNvPr id="167" name="Triangle 166">
              <a:extLst>
                <a:ext uri="{FF2B5EF4-FFF2-40B4-BE49-F238E27FC236}">
                  <a16:creationId xmlns:a16="http://schemas.microsoft.com/office/drawing/2014/main" id="{67523399-5ECA-0B4D-B684-DB285C40DCAA}"/>
                </a:ext>
              </a:extLst>
            </p:cNvPr>
            <p:cNvSpPr/>
            <p:nvPr/>
          </p:nvSpPr>
          <p:spPr>
            <a:xfrm>
              <a:off x="8898274" y="5086302"/>
              <a:ext cx="389693" cy="355340"/>
            </a:xfrm>
            <a:prstGeom prst="triangle">
              <a:avLst/>
            </a:prstGeom>
            <a:solidFill>
              <a:srgbClr val="989898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bIns="108000" rtlCol="0" anchor="ctr"/>
            <a:lstStyle/>
            <a:p>
              <a:pPr algn="ctr"/>
              <a:r>
                <a:rPr lang="en-US" sz="1200" b="1" dirty="0">
                  <a:solidFill>
                    <a:schemeClr val="bg1"/>
                  </a:solidFill>
                </a:rPr>
                <a:t>R2</a:t>
              </a:r>
            </a:p>
          </p:txBody>
        </p:sp>
        <p:sp>
          <p:nvSpPr>
            <p:cNvPr id="168" name="Triangle 167">
              <a:extLst>
                <a:ext uri="{FF2B5EF4-FFF2-40B4-BE49-F238E27FC236}">
                  <a16:creationId xmlns:a16="http://schemas.microsoft.com/office/drawing/2014/main" id="{9A4AE66E-8735-584B-B3FA-58234F06D870}"/>
                </a:ext>
              </a:extLst>
            </p:cNvPr>
            <p:cNvSpPr/>
            <p:nvPr/>
          </p:nvSpPr>
          <p:spPr>
            <a:xfrm>
              <a:off x="9286592" y="5086302"/>
              <a:ext cx="389693" cy="355340"/>
            </a:xfrm>
            <a:prstGeom prst="triangle">
              <a:avLst/>
            </a:prstGeom>
            <a:solidFill>
              <a:schemeClr val="accent4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bIns="108000" rtlCol="0" anchor="ctr"/>
            <a:lstStyle/>
            <a:p>
              <a:pPr algn="ctr"/>
              <a:r>
                <a:rPr lang="en-US" sz="1200" b="1" dirty="0">
                  <a:solidFill>
                    <a:schemeClr val="bg1"/>
                  </a:solidFill>
                </a:rPr>
                <a:t>R3</a:t>
              </a:r>
            </a:p>
          </p:txBody>
        </p:sp>
        <p:sp>
          <p:nvSpPr>
            <p:cNvPr id="72" name="Oval 71">
              <a:extLst>
                <a:ext uri="{FF2B5EF4-FFF2-40B4-BE49-F238E27FC236}">
                  <a16:creationId xmlns:a16="http://schemas.microsoft.com/office/drawing/2014/main" id="{1D66BF38-5CEB-9847-8817-0B6E84C46A9D}"/>
                </a:ext>
              </a:extLst>
            </p:cNvPr>
            <p:cNvSpPr/>
            <p:nvPr/>
          </p:nvSpPr>
          <p:spPr>
            <a:xfrm rot="10800000" flipH="1" flipV="1">
              <a:off x="8824708" y="5553630"/>
              <a:ext cx="162001" cy="162001"/>
            </a:xfrm>
            <a:prstGeom prst="ellipse">
              <a:avLst/>
            </a:prstGeom>
            <a:solidFill>
              <a:srgbClr val="FF0000"/>
            </a:solidFill>
            <a:ln w="25400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000" b="1" dirty="0">
                  <a:solidFill>
                    <a:schemeClr val="bg1"/>
                  </a:solidFill>
                </a:rPr>
                <a:t>2</a:t>
              </a:r>
            </a:p>
          </p:txBody>
        </p:sp>
      </p:grpSp>
      <p:sp>
        <p:nvSpPr>
          <p:cNvPr id="68" name="Triangle 67">
            <a:extLst>
              <a:ext uri="{FF2B5EF4-FFF2-40B4-BE49-F238E27FC236}">
                <a16:creationId xmlns:a16="http://schemas.microsoft.com/office/drawing/2014/main" id="{C7041D4F-A176-0D42-9E09-FA3D0834EF3A}"/>
              </a:ext>
            </a:extLst>
          </p:cNvPr>
          <p:cNvSpPr/>
          <p:nvPr/>
        </p:nvSpPr>
        <p:spPr>
          <a:xfrm>
            <a:off x="9125343" y="4940114"/>
            <a:ext cx="389693" cy="355340"/>
          </a:xfrm>
          <a:prstGeom prst="triangle">
            <a:avLst/>
          </a:prstGeom>
          <a:solidFill>
            <a:srgbClr val="00B05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10800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R4</a:t>
            </a:r>
          </a:p>
        </p:txBody>
      </p:sp>
      <p:sp>
        <p:nvSpPr>
          <p:cNvPr id="69" name="Triangle 68">
            <a:extLst>
              <a:ext uri="{FF2B5EF4-FFF2-40B4-BE49-F238E27FC236}">
                <a16:creationId xmlns:a16="http://schemas.microsoft.com/office/drawing/2014/main" id="{40AB8816-4701-3B4B-ADC2-4CF3A8E100A5}"/>
              </a:ext>
            </a:extLst>
          </p:cNvPr>
          <p:cNvSpPr/>
          <p:nvPr/>
        </p:nvSpPr>
        <p:spPr>
          <a:xfrm>
            <a:off x="8704290" y="4940114"/>
            <a:ext cx="389693" cy="355340"/>
          </a:xfrm>
          <a:prstGeom prst="triangle">
            <a:avLst/>
          </a:prstGeom>
          <a:solidFill>
            <a:srgbClr val="D883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10800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R1</a:t>
            </a:r>
          </a:p>
        </p:txBody>
      </p:sp>
      <p:sp>
        <p:nvSpPr>
          <p:cNvPr id="61" name="Oval 60">
            <a:extLst>
              <a:ext uri="{FF2B5EF4-FFF2-40B4-BE49-F238E27FC236}">
                <a16:creationId xmlns:a16="http://schemas.microsoft.com/office/drawing/2014/main" id="{54930A1C-FBD6-9E4D-80FC-05C923C0919E}"/>
              </a:ext>
            </a:extLst>
          </p:cNvPr>
          <p:cNvSpPr/>
          <p:nvPr/>
        </p:nvSpPr>
        <p:spPr>
          <a:xfrm rot="10800000" flipV="1">
            <a:off x="2771514" y="3089864"/>
            <a:ext cx="162001" cy="162001"/>
          </a:xfrm>
          <a:prstGeom prst="ellipse">
            <a:avLst/>
          </a:prstGeom>
          <a:solidFill>
            <a:schemeClr val="accent1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70" name="Oval 69">
            <a:extLst>
              <a:ext uri="{FF2B5EF4-FFF2-40B4-BE49-F238E27FC236}">
                <a16:creationId xmlns:a16="http://schemas.microsoft.com/office/drawing/2014/main" id="{456A2318-69D3-3144-A3F7-E21FD7222F5C}"/>
              </a:ext>
            </a:extLst>
          </p:cNvPr>
          <p:cNvSpPr/>
          <p:nvPr/>
        </p:nvSpPr>
        <p:spPr>
          <a:xfrm rot="10800000" flipV="1">
            <a:off x="2958451" y="3089536"/>
            <a:ext cx="162001" cy="162001"/>
          </a:xfrm>
          <a:prstGeom prst="ellipse">
            <a:avLst/>
          </a:prstGeom>
          <a:solidFill>
            <a:srgbClr val="FF0000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2</a:t>
            </a:r>
          </a:p>
        </p:txBody>
      </p:sp>
      <p:grpSp>
        <p:nvGrpSpPr>
          <p:cNvPr id="60" name="Group 59">
            <a:extLst>
              <a:ext uri="{FF2B5EF4-FFF2-40B4-BE49-F238E27FC236}">
                <a16:creationId xmlns:a16="http://schemas.microsoft.com/office/drawing/2014/main" id="{97275FA7-70E5-164B-BBCD-2E60C9038457}"/>
              </a:ext>
            </a:extLst>
          </p:cNvPr>
          <p:cNvGrpSpPr/>
          <p:nvPr/>
        </p:nvGrpSpPr>
        <p:grpSpPr>
          <a:xfrm>
            <a:off x="2016086" y="4701174"/>
            <a:ext cx="1825606" cy="1171784"/>
            <a:chOff x="2016086" y="4701174"/>
            <a:chExt cx="1825606" cy="1171784"/>
          </a:xfrm>
        </p:grpSpPr>
        <p:sp>
          <p:nvSpPr>
            <p:cNvPr id="71" name="Rounded Rectangle 70">
              <a:extLst>
                <a:ext uri="{FF2B5EF4-FFF2-40B4-BE49-F238E27FC236}">
                  <a16:creationId xmlns:a16="http://schemas.microsoft.com/office/drawing/2014/main" id="{6B02E61D-8151-9147-BE5A-54F485904E43}"/>
                </a:ext>
              </a:extLst>
            </p:cNvPr>
            <p:cNvSpPr/>
            <p:nvPr/>
          </p:nvSpPr>
          <p:spPr>
            <a:xfrm>
              <a:off x="2016086" y="4701174"/>
              <a:ext cx="575072" cy="567368"/>
            </a:xfrm>
            <a:prstGeom prst="roundRect">
              <a:avLst/>
            </a:prstGeom>
            <a:solidFill>
              <a:srgbClr val="00B05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en-US" sz="2000" b="1" dirty="0">
                  <a:solidFill>
                    <a:schemeClr val="bg1"/>
                  </a:solidFill>
                </a:rPr>
                <a:t>CA4</a:t>
              </a:r>
            </a:p>
          </p:txBody>
        </p:sp>
        <p:sp>
          <p:nvSpPr>
            <p:cNvPr id="73" name="Rounded Rectangle 72">
              <a:extLst>
                <a:ext uri="{FF2B5EF4-FFF2-40B4-BE49-F238E27FC236}">
                  <a16:creationId xmlns:a16="http://schemas.microsoft.com/office/drawing/2014/main" id="{52149C98-F8E2-6E4D-9453-16A5DE83752F}"/>
                </a:ext>
              </a:extLst>
            </p:cNvPr>
            <p:cNvSpPr/>
            <p:nvPr/>
          </p:nvSpPr>
          <p:spPr>
            <a:xfrm>
              <a:off x="2016086" y="5305590"/>
              <a:ext cx="575072" cy="567368"/>
            </a:xfrm>
            <a:prstGeom prst="roundRect">
              <a:avLst/>
            </a:prstGeom>
            <a:solidFill>
              <a:srgbClr val="D883FF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en-US" sz="2000" b="1" dirty="0">
                  <a:solidFill>
                    <a:schemeClr val="bg1"/>
                  </a:solidFill>
                </a:rPr>
                <a:t>CA1</a:t>
              </a:r>
            </a:p>
          </p:txBody>
        </p:sp>
        <p:sp>
          <p:nvSpPr>
            <p:cNvPr id="75" name="Rounded Rectangle 74">
              <a:extLst>
                <a:ext uri="{FF2B5EF4-FFF2-40B4-BE49-F238E27FC236}">
                  <a16:creationId xmlns:a16="http://schemas.microsoft.com/office/drawing/2014/main" id="{463AAA69-681F-D940-BAD0-9A814D22B400}"/>
                </a:ext>
              </a:extLst>
            </p:cNvPr>
            <p:cNvSpPr/>
            <p:nvPr/>
          </p:nvSpPr>
          <p:spPr>
            <a:xfrm>
              <a:off x="2639875" y="5305590"/>
              <a:ext cx="575072" cy="567368"/>
            </a:xfrm>
            <a:prstGeom prst="roundRect">
              <a:avLst/>
            </a:prstGeom>
            <a:solidFill>
              <a:srgbClr val="989898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en-US" sz="2000" b="1" dirty="0">
                  <a:solidFill>
                    <a:schemeClr val="bg1"/>
                  </a:solidFill>
                </a:rPr>
                <a:t>CA2</a:t>
              </a:r>
            </a:p>
          </p:txBody>
        </p:sp>
        <p:sp>
          <p:nvSpPr>
            <p:cNvPr id="76" name="Rounded Rectangle 75">
              <a:extLst>
                <a:ext uri="{FF2B5EF4-FFF2-40B4-BE49-F238E27FC236}">
                  <a16:creationId xmlns:a16="http://schemas.microsoft.com/office/drawing/2014/main" id="{D953543B-A949-EB4A-AC9C-1CF68608AFBA}"/>
                </a:ext>
              </a:extLst>
            </p:cNvPr>
            <p:cNvSpPr/>
            <p:nvPr/>
          </p:nvSpPr>
          <p:spPr>
            <a:xfrm>
              <a:off x="3266620" y="5305590"/>
              <a:ext cx="575072" cy="567368"/>
            </a:xfrm>
            <a:prstGeom prst="roundRect">
              <a:avLst/>
            </a:prstGeom>
            <a:solidFill>
              <a:srgbClr val="FFC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en-US" sz="2000" b="1" dirty="0">
                  <a:solidFill>
                    <a:schemeClr val="bg1"/>
                  </a:solidFill>
                </a:rPr>
                <a:t>CA3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037915172"/>
      </p:ext>
    </p:extLst>
  </p:cSld>
  <p:clrMapOvr>
    <a:masterClrMapping/>
  </p:clrMapOvr>
  <p:transition spd="med"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Rounded Rectangle 65">
            <a:extLst>
              <a:ext uri="{FF2B5EF4-FFF2-40B4-BE49-F238E27FC236}">
                <a16:creationId xmlns:a16="http://schemas.microsoft.com/office/drawing/2014/main" id="{88D2111D-A505-2D4E-BF52-DB3509E8D665}"/>
              </a:ext>
            </a:extLst>
          </p:cNvPr>
          <p:cNvSpPr/>
          <p:nvPr/>
        </p:nvSpPr>
        <p:spPr>
          <a:xfrm>
            <a:off x="3934666" y="2055145"/>
            <a:ext cx="6899161" cy="3854153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72000" rtlCol="0" anchor="ctr"/>
          <a:lstStyle/>
          <a:p>
            <a:pPr algn="ctr"/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FD2B90B-CADD-B443-8241-F28F6BD6FE58}"/>
              </a:ext>
            </a:extLst>
          </p:cNvPr>
          <p:cNvSpPr txBox="1"/>
          <p:nvPr/>
        </p:nvSpPr>
        <p:spPr>
          <a:xfrm>
            <a:off x="10315316" y="5289673"/>
            <a:ext cx="399292" cy="461665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/>
              <a:t>N</a:t>
            </a:r>
          </a:p>
        </p:txBody>
      </p:sp>
      <p:sp>
        <p:nvSpPr>
          <p:cNvPr id="6" name="Rectangle 28">
            <a:extLst>
              <a:ext uri="{FF2B5EF4-FFF2-40B4-BE49-F238E27FC236}">
                <a16:creationId xmlns:a16="http://schemas.microsoft.com/office/drawing/2014/main" id="{F83AD13B-686A-7441-AF80-1AAF66037A2E}"/>
              </a:ext>
            </a:extLst>
          </p:cNvPr>
          <p:cNvSpPr/>
          <p:nvPr/>
        </p:nvSpPr>
        <p:spPr>
          <a:xfrm>
            <a:off x="1956378" y="1921239"/>
            <a:ext cx="8943280" cy="4084819"/>
          </a:xfrm>
          <a:prstGeom prst="rect">
            <a:avLst/>
          </a:prstGeom>
          <a:ln w="12700">
            <a:solidFill>
              <a:schemeClr val="tx1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7" name="Title 4">
            <a:extLst>
              <a:ext uri="{FF2B5EF4-FFF2-40B4-BE49-F238E27FC236}">
                <a16:creationId xmlns:a16="http://schemas.microsoft.com/office/drawing/2014/main" id="{5FBE3801-AF81-B14D-A087-3503F478758D}"/>
              </a:ext>
            </a:extLst>
          </p:cNvPr>
          <p:cNvSpPr txBox="1">
            <a:spLocks/>
          </p:cNvSpPr>
          <p:nvPr/>
        </p:nvSpPr>
        <p:spPr>
          <a:xfrm>
            <a:off x="990600" y="517525"/>
            <a:ext cx="10515600" cy="13255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anchor="ctr">
            <a:normAutofit/>
          </a:bodyPr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9pPr>
          </a:lstStyle>
          <a:p>
            <a:pPr hangingPunct="1"/>
            <a:r>
              <a:rPr lang="en-US" sz="3600" dirty="0"/>
              <a:t>Diagram 1.backup1</a:t>
            </a:r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998C07DC-735B-A945-8997-3037A20EC219}"/>
              </a:ext>
            </a:extLst>
          </p:cNvPr>
          <p:cNvSpPr/>
          <p:nvPr/>
        </p:nvSpPr>
        <p:spPr>
          <a:xfrm>
            <a:off x="8287712" y="3485233"/>
            <a:ext cx="571412" cy="563758"/>
          </a:xfrm>
          <a:prstGeom prst="roundRect">
            <a:avLst/>
          </a:prstGeom>
          <a:solidFill>
            <a:srgbClr val="00B050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O4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07423A7E-2BD9-1F46-8113-594A04D5F047}"/>
              </a:ext>
            </a:extLst>
          </p:cNvPr>
          <p:cNvCxnSpPr>
            <a:cxnSpLocks/>
            <a:stCxn id="28" idx="4"/>
          </p:cNvCxnSpPr>
          <p:nvPr/>
        </p:nvCxnSpPr>
        <p:spPr>
          <a:xfrm>
            <a:off x="8668328" y="4123504"/>
            <a:ext cx="0" cy="547023"/>
          </a:xfrm>
          <a:prstGeom prst="line">
            <a:avLst/>
          </a:prstGeom>
          <a:solidFill>
            <a:srgbClr val="4372C4"/>
          </a:solidFill>
          <a:ln w="38100" cap="flat" cmpd="sng" algn="ctr">
            <a:solidFill>
              <a:srgbClr val="FF0000"/>
            </a:solidFill>
            <a:prstDash val="solid"/>
            <a:tailEnd type="none"/>
          </a:ln>
          <a:effectLst/>
        </p:spPr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05145DAC-130D-3047-8EA0-94E92F9A0790}"/>
              </a:ext>
            </a:extLst>
          </p:cNvPr>
          <p:cNvCxnSpPr>
            <a:cxnSpLocks/>
            <a:stCxn id="14" idx="4"/>
            <a:endCxn id="30" idx="7"/>
          </p:cNvCxnSpPr>
          <p:nvPr/>
        </p:nvCxnSpPr>
        <p:spPr>
          <a:xfrm flipH="1">
            <a:off x="9357780" y="3229749"/>
            <a:ext cx="4306" cy="1492362"/>
          </a:xfrm>
          <a:prstGeom prst="line">
            <a:avLst/>
          </a:prstGeom>
          <a:solidFill>
            <a:srgbClr val="4372C4"/>
          </a:solidFill>
          <a:ln w="38100" cap="flat" cmpd="sng" algn="ctr">
            <a:solidFill>
              <a:srgbClr val="FF0000"/>
            </a:solidFill>
            <a:prstDash val="solid"/>
            <a:tailEnd type="none"/>
          </a:ln>
          <a:effectLst/>
        </p:spPr>
      </p:cxnSp>
      <p:sp>
        <p:nvSpPr>
          <p:cNvPr id="15" name="Document 14">
            <a:extLst>
              <a:ext uri="{FF2B5EF4-FFF2-40B4-BE49-F238E27FC236}">
                <a16:creationId xmlns:a16="http://schemas.microsoft.com/office/drawing/2014/main" id="{1D3B6AD0-FA59-C44E-80F1-B389CA61F5A6}"/>
              </a:ext>
            </a:extLst>
          </p:cNvPr>
          <p:cNvSpPr/>
          <p:nvPr/>
        </p:nvSpPr>
        <p:spPr>
          <a:xfrm>
            <a:off x="9545183" y="2981348"/>
            <a:ext cx="547666" cy="433746"/>
          </a:xfrm>
          <a:prstGeom prst="flowChartDocument">
            <a:avLst/>
          </a:prstGeom>
          <a:solidFill>
            <a:srgbClr val="FF0000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L2</a:t>
            </a:r>
          </a:p>
        </p:txBody>
      </p:sp>
      <p:sp>
        <p:nvSpPr>
          <p:cNvPr id="16" name="Rounded Rectangle 15">
            <a:extLst>
              <a:ext uri="{FF2B5EF4-FFF2-40B4-BE49-F238E27FC236}">
                <a16:creationId xmlns:a16="http://schemas.microsoft.com/office/drawing/2014/main" id="{5E29A96F-978C-E448-B6A9-23F0932AFCE2}"/>
              </a:ext>
            </a:extLst>
          </p:cNvPr>
          <p:cNvSpPr/>
          <p:nvPr/>
        </p:nvSpPr>
        <p:spPr>
          <a:xfrm>
            <a:off x="9496572" y="2172092"/>
            <a:ext cx="595004" cy="549201"/>
          </a:xfrm>
          <a:prstGeom prst="roundRect">
            <a:avLst/>
          </a:prstGeom>
          <a:solidFill>
            <a:srgbClr val="FF0000"/>
          </a:solidFill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  <a:cs typeface="Arial" charset="0"/>
              </a:rPr>
              <a:t>S6</a:t>
            </a:r>
          </a:p>
        </p:txBody>
      </p:sp>
      <p:sp>
        <p:nvSpPr>
          <p:cNvPr id="18" name="Document 17">
            <a:extLst>
              <a:ext uri="{FF2B5EF4-FFF2-40B4-BE49-F238E27FC236}">
                <a16:creationId xmlns:a16="http://schemas.microsoft.com/office/drawing/2014/main" id="{60DD1FB0-8DE9-9944-94D6-177F4C4D45E5}"/>
              </a:ext>
            </a:extLst>
          </p:cNvPr>
          <p:cNvSpPr/>
          <p:nvPr/>
        </p:nvSpPr>
        <p:spPr>
          <a:xfrm>
            <a:off x="6155012" y="3018603"/>
            <a:ext cx="547666" cy="433746"/>
          </a:xfrm>
          <a:prstGeom prst="flowChartDocument">
            <a:avLst/>
          </a:prstGeom>
          <a:solidFill>
            <a:srgbClr val="4372C4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L1</a:t>
            </a: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56523DA7-C995-B24F-83C5-0FCC70909911}"/>
              </a:ext>
            </a:extLst>
          </p:cNvPr>
          <p:cNvCxnSpPr>
            <a:cxnSpLocks/>
            <a:stCxn id="29" idx="4"/>
          </p:cNvCxnSpPr>
          <p:nvPr/>
        </p:nvCxnSpPr>
        <p:spPr>
          <a:xfrm>
            <a:off x="8480431" y="4123504"/>
            <a:ext cx="0" cy="167725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accent1"/>
            </a:solidFill>
            <a:prstDash val="solid"/>
            <a:tailEnd type="none"/>
          </a:ln>
          <a:effectLst/>
        </p:spPr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6DD1D785-7B35-054A-B2E7-14DC1A6599AB}"/>
              </a:ext>
            </a:extLst>
          </p:cNvPr>
          <p:cNvCxnSpPr>
            <a:cxnSpLocks/>
            <a:stCxn id="22" idx="4"/>
            <a:endCxn id="31" idx="0"/>
          </p:cNvCxnSpPr>
          <p:nvPr/>
        </p:nvCxnSpPr>
        <p:spPr>
          <a:xfrm flipH="1">
            <a:off x="6808616" y="3229749"/>
            <a:ext cx="6256" cy="961238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accent1"/>
            </a:solidFill>
            <a:prstDash val="solid"/>
            <a:tailEnd type="none"/>
          </a:ln>
          <a:effectLst/>
        </p:spPr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AE1F5868-E6FD-8243-97EA-4BFADFFC0517}"/>
              </a:ext>
            </a:extLst>
          </p:cNvPr>
          <p:cNvCxnSpPr>
            <a:cxnSpLocks/>
            <a:stCxn id="25" idx="4"/>
          </p:cNvCxnSpPr>
          <p:nvPr/>
        </p:nvCxnSpPr>
        <p:spPr>
          <a:xfrm>
            <a:off x="5399721" y="3229749"/>
            <a:ext cx="1" cy="1035948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accent1"/>
            </a:solidFill>
            <a:prstDash val="solid"/>
            <a:tailEnd type="none"/>
          </a:ln>
          <a:effectLst/>
        </p:spPr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E56B004A-08C5-9E4E-AE2A-3457E1996651}"/>
              </a:ext>
            </a:extLst>
          </p:cNvPr>
          <p:cNvCxnSpPr>
            <a:cxnSpLocks/>
            <a:stCxn id="27" idx="4"/>
          </p:cNvCxnSpPr>
          <p:nvPr/>
        </p:nvCxnSpPr>
        <p:spPr>
          <a:xfrm>
            <a:off x="6986569" y="3229749"/>
            <a:ext cx="1" cy="1521992"/>
          </a:xfrm>
          <a:prstGeom prst="line">
            <a:avLst/>
          </a:prstGeom>
          <a:solidFill>
            <a:srgbClr val="4372C4"/>
          </a:solidFill>
          <a:ln w="38100" cap="flat" cmpd="sng" algn="ctr">
            <a:solidFill>
              <a:srgbClr val="FF0000"/>
            </a:solidFill>
            <a:prstDash val="solid"/>
            <a:tailEnd type="none"/>
          </a:ln>
          <a:effectLst/>
        </p:spPr>
      </p:cxnSp>
      <p:sp>
        <p:nvSpPr>
          <p:cNvPr id="28" name="Oval 27">
            <a:extLst>
              <a:ext uri="{FF2B5EF4-FFF2-40B4-BE49-F238E27FC236}">
                <a16:creationId xmlns:a16="http://schemas.microsoft.com/office/drawing/2014/main" id="{1F3E8E9F-129F-8C4D-9A89-814C2DAD004D}"/>
              </a:ext>
            </a:extLst>
          </p:cNvPr>
          <p:cNvSpPr/>
          <p:nvPr/>
        </p:nvSpPr>
        <p:spPr>
          <a:xfrm rot="10800000" flipH="1" flipV="1">
            <a:off x="8587327" y="3961503"/>
            <a:ext cx="162001" cy="162001"/>
          </a:xfrm>
          <a:prstGeom prst="ellipse">
            <a:avLst/>
          </a:prstGeom>
          <a:solidFill>
            <a:srgbClr val="FF0000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288CDEED-1FBB-C342-B3B6-8423F879F226}"/>
              </a:ext>
            </a:extLst>
          </p:cNvPr>
          <p:cNvSpPr/>
          <p:nvPr/>
        </p:nvSpPr>
        <p:spPr>
          <a:xfrm rot="10800000" flipH="1" flipV="1">
            <a:off x="8399430" y="3961503"/>
            <a:ext cx="162001" cy="162001"/>
          </a:xfrm>
          <a:prstGeom prst="ellipse">
            <a:avLst/>
          </a:prstGeom>
          <a:solidFill>
            <a:schemeClr val="accent1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667C4F2D-5E79-0140-9892-B88A60BE82EB}"/>
              </a:ext>
            </a:extLst>
          </p:cNvPr>
          <p:cNvSpPr/>
          <p:nvPr/>
        </p:nvSpPr>
        <p:spPr>
          <a:xfrm>
            <a:off x="6814872" y="4677031"/>
            <a:ext cx="2979202" cy="307828"/>
          </a:xfrm>
          <a:prstGeom prst="ellipse">
            <a:avLst/>
          </a:prstGeom>
          <a:noFill/>
          <a:ln w="38100">
            <a:solidFill>
              <a:srgbClr val="FF00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rgbClr val="FF0000"/>
                </a:solidFill>
              </a:rPr>
              <a:t>C2</a:t>
            </a:r>
          </a:p>
        </p:txBody>
      </p:sp>
      <p:sp>
        <p:nvSpPr>
          <p:cNvPr id="32" name="Document 31">
            <a:extLst>
              <a:ext uri="{FF2B5EF4-FFF2-40B4-BE49-F238E27FC236}">
                <a16:creationId xmlns:a16="http://schemas.microsoft.com/office/drawing/2014/main" id="{0223E15D-E560-7B45-A79E-897B05FC3FF7}"/>
              </a:ext>
            </a:extLst>
          </p:cNvPr>
          <p:cNvSpPr/>
          <p:nvPr/>
        </p:nvSpPr>
        <p:spPr>
          <a:xfrm>
            <a:off x="4679003" y="3009330"/>
            <a:ext cx="547666" cy="433746"/>
          </a:xfrm>
          <a:prstGeom prst="flowChartDocument">
            <a:avLst/>
          </a:prstGeom>
          <a:solidFill>
            <a:schemeClr val="accent1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L1</a:t>
            </a:r>
            <a:endParaRPr lang="en-US" sz="2400" b="1" baseline="-25000" dirty="0">
              <a:solidFill>
                <a:schemeClr val="bg1"/>
              </a:solidFill>
            </a:endParaRPr>
          </a:p>
        </p:txBody>
      </p:sp>
      <p:sp>
        <p:nvSpPr>
          <p:cNvPr id="33" name="Document 32">
            <a:extLst>
              <a:ext uri="{FF2B5EF4-FFF2-40B4-BE49-F238E27FC236}">
                <a16:creationId xmlns:a16="http://schemas.microsoft.com/office/drawing/2014/main" id="{D506FC2A-3DE6-A842-A0FB-B6435D2F965C}"/>
              </a:ext>
            </a:extLst>
          </p:cNvPr>
          <p:cNvSpPr/>
          <p:nvPr/>
        </p:nvSpPr>
        <p:spPr>
          <a:xfrm>
            <a:off x="7091414" y="2998997"/>
            <a:ext cx="547666" cy="433746"/>
          </a:xfrm>
          <a:prstGeom prst="flowChartDocument">
            <a:avLst/>
          </a:prstGeom>
          <a:solidFill>
            <a:srgbClr val="FF0000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L2</a:t>
            </a:r>
          </a:p>
        </p:txBody>
      </p:sp>
      <p:sp>
        <p:nvSpPr>
          <p:cNvPr id="34" name="Rounded Rectangle 33">
            <a:extLst>
              <a:ext uri="{FF2B5EF4-FFF2-40B4-BE49-F238E27FC236}">
                <a16:creationId xmlns:a16="http://schemas.microsoft.com/office/drawing/2014/main" id="{A554F49B-1D22-5246-9328-997CB06E999F}"/>
              </a:ext>
            </a:extLst>
          </p:cNvPr>
          <p:cNvSpPr/>
          <p:nvPr/>
        </p:nvSpPr>
        <p:spPr>
          <a:xfrm>
            <a:off x="4681014" y="2176582"/>
            <a:ext cx="556661" cy="529115"/>
          </a:xfrm>
          <a:prstGeom prst="roundRect">
            <a:avLst/>
          </a:prstGeom>
          <a:solidFill>
            <a:srgbClr val="4271C2"/>
          </a:solidFill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  <a:ea typeface="Arial" charset="0"/>
                <a:cs typeface="Arial" charset="0"/>
              </a:rPr>
              <a:t>S5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798DD095-D967-194C-90DF-A842D637A547}"/>
              </a:ext>
            </a:extLst>
          </p:cNvPr>
          <p:cNvSpPr/>
          <p:nvPr/>
        </p:nvSpPr>
        <p:spPr>
          <a:xfrm>
            <a:off x="6946627" y="4151529"/>
            <a:ext cx="94947" cy="88621"/>
          </a:xfrm>
          <a:prstGeom prst="rect">
            <a:avLst/>
          </a:prstGeom>
          <a:solidFill>
            <a:srgbClr val="DBE4F3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7BBD9415-53B5-8946-93BD-7D857AF36B93}"/>
              </a:ext>
            </a:extLst>
          </p:cNvPr>
          <p:cNvSpPr/>
          <p:nvPr/>
        </p:nvSpPr>
        <p:spPr>
          <a:xfrm>
            <a:off x="6946626" y="4449652"/>
            <a:ext cx="94947" cy="88621"/>
          </a:xfrm>
          <a:prstGeom prst="rect">
            <a:avLst/>
          </a:prstGeom>
          <a:solidFill>
            <a:srgbClr val="DBE4F3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F63C9035-4BA6-2849-88C1-49966994443B}"/>
              </a:ext>
            </a:extLst>
          </p:cNvPr>
          <p:cNvSpPr/>
          <p:nvPr/>
        </p:nvSpPr>
        <p:spPr>
          <a:xfrm>
            <a:off x="5031536" y="4190987"/>
            <a:ext cx="3554159" cy="307828"/>
          </a:xfrm>
          <a:prstGeom prst="ellipse">
            <a:avLst/>
          </a:prstGeom>
          <a:noFill/>
          <a:ln w="38100">
            <a:solidFill>
              <a:srgbClr val="4372C4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rgbClr val="0070C0"/>
                </a:solidFill>
              </a:rPr>
              <a:t>C1</a:t>
            </a:r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30967843-B4FD-3040-AE7B-564D02F6568C}"/>
              </a:ext>
            </a:extLst>
          </p:cNvPr>
          <p:cNvSpPr/>
          <p:nvPr/>
        </p:nvSpPr>
        <p:spPr>
          <a:xfrm>
            <a:off x="9077270" y="2600469"/>
            <a:ext cx="559591" cy="554570"/>
          </a:xfrm>
          <a:prstGeom prst="roundRect">
            <a:avLst/>
          </a:prstGeom>
          <a:solidFill>
            <a:srgbClr val="FFC000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>
                <a:solidFill>
                  <a:schemeClr val="bg1"/>
                </a:solidFill>
              </a:rPr>
              <a:t>P3</a:t>
            </a:r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2138023A-7B2E-244A-B7E9-5A2A18826107}"/>
              </a:ext>
            </a:extLst>
          </p:cNvPr>
          <p:cNvSpPr/>
          <p:nvPr/>
        </p:nvSpPr>
        <p:spPr>
          <a:xfrm>
            <a:off x="5104864" y="2600469"/>
            <a:ext cx="559591" cy="554570"/>
          </a:xfrm>
          <a:prstGeom prst="roundRect">
            <a:avLst/>
          </a:prstGeom>
          <a:solidFill>
            <a:srgbClr val="D883FF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P1</a:t>
            </a:r>
          </a:p>
        </p:txBody>
      </p:sp>
      <p:sp>
        <p:nvSpPr>
          <p:cNvPr id="58" name="Rounded Rectangle 57">
            <a:extLst>
              <a:ext uri="{FF2B5EF4-FFF2-40B4-BE49-F238E27FC236}">
                <a16:creationId xmlns:a16="http://schemas.microsoft.com/office/drawing/2014/main" id="{169BFB62-4CDC-B449-81B2-8E6D5A91E16B}"/>
              </a:ext>
            </a:extLst>
          </p:cNvPr>
          <p:cNvSpPr/>
          <p:nvPr/>
        </p:nvSpPr>
        <p:spPr>
          <a:xfrm>
            <a:off x="2020258" y="2600141"/>
            <a:ext cx="575072" cy="567368"/>
          </a:xfrm>
          <a:prstGeom prst="roundRect">
            <a:avLst/>
          </a:prstGeom>
          <a:solidFill>
            <a:srgbClr val="D883FF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chemeClr val="bg1"/>
                </a:solidFill>
              </a:rPr>
              <a:t>A1</a:t>
            </a: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015B65F4-0857-3F43-B36B-529D7BA19A05}"/>
              </a:ext>
            </a:extLst>
          </p:cNvPr>
          <p:cNvSpPr/>
          <p:nvPr/>
        </p:nvSpPr>
        <p:spPr>
          <a:xfrm rot="10797415" flipV="1">
            <a:off x="9281025" y="3067748"/>
            <a:ext cx="162001" cy="162001"/>
          </a:xfrm>
          <a:prstGeom prst="ellipse">
            <a:avLst/>
          </a:prstGeom>
          <a:solidFill>
            <a:srgbClr val="FF0000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8CB2A38E-FFC0-3345-A52B-713CDC892FC4}"/>
              </a:ext>
            </a:extLst>
          </p:cNvPr>
          <p:cNvSpPr/>
          <p:nvPr/>
        </p:nvSpPr>
        <p:spPr>
          <a:xfrm rot="10800000" flipV="1">
            <a:off x="5318721" y="3067748"/>
            <a:ext cx="162001" cy="162001"/>
          </a:xfrm>
          <a:prstGeom prst="ellipse">
            <a:avLst/>
          </a:prstGeom>
          <a:solidFill>
            <a:schemeClr val="accent1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63" name="Rounded Rectangle 62">
            <a:extLst>
              <a:ext uri="{FF2B5EF4-FFF2-40B4-BE49-F238E27FC236}">
                <a16:creationId xmlns:a16="http://schemas.microsoft.com/office/drawing/2014/main" id="{45C22C88-49C7-FF41-A444-55326B32EF0A}"/>
              </a:ext>
            </a:extLst>
          </p:cNvPr>
          <p:cNvSpPr/>
          <p:nvPr/>
        </p:nvSpPr>
        <p:spPr>
          <a:xfrm>
            <a:off x="6159626" y="2180091"/>
            <a:ext cx="556661" cy="529115"/>
          </a:xfrm>
          <a:prstGeom prst="roundRect">
            <a:avLst/>
          </a:prstGeom>
          <a:solidFill>
            <a:srgbClr val="4271C2"/>
          </a:solidFill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  <a:ea typeface="Arial" charset="0"/>
                <a:cs typeface="Arial" charset="0"/>
              </a:rPr>
              <a:t>S5</a:t>
            </a:r>
          </a:p>
        </p:txBody>
      </p:sp>
      <p:sp>
        <p:nvSpPr>
          <p:cNvPr id="64" name="Rounded Rectangle 63">
            <a:extLst>
              <a:ext uri="{FF2B5EF4-FFF2-40B4-BE49-F238E27FC236}">
                <a16:creationId xmlns:a16="http://schemas.microsoft.com/office/drawing/2014/main" id="{6B83F727-C00E-3F49-85AA-EF04E1D85812}"/>
              </a:ext>
            </a:extLst>
          </p:cNvPr>
          <p:cNvSpPr/>
          <p:nvPr/>
        </p:nvSpPr>
        <p:spPr>
          <a:xfrm>
            <a:off x="7086916" y="2175404"/>
            <a:ext cx="556661" cy="529115"/>
          </a:xfrm>
          <a:prstGeom prst="roundRect">
            <a:avLst/>
          </a:prstGeom>
          <a:solidFill>
            <a:srgbClr val="FF0000"/>
          </a:solidFill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  <a:ea typeface="Arial" charset="0"/>
                <a:cs typeface="Arial" charset="0"/>
              </a:rPr>
              <a:t>S6</a:t>
            </a:r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76D87B67-BBD3-834D-A324-71166AFD9DA0}"/>
              </a:ext>
            </a:extLst>
          </p:cNvPr>
          <p:cNvSpPr/>
          <p:nvPr/>
        </p:nvSpPr>
        <p:spPr>
          <a:xfrm>
            <a:off x="6609639" y="2600469"/>
            <a:ext cx="559591" cy="554570"/>
          </a:xfrm>
          <a:prstGeom prst="roundRect">
            <a:avLst/>
          </a:prstGeom>
          <a:solidFill>
            <a:schemeClr val="bg2">
              <a:lumMod val="60000"/>
              <a:lumOff val="40000"/>
            </a:schemeClr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P2</a:t>
            </a:r>
          </a:p>
        </p:txBody>
      </p:sp>
      <p:sp>
        <p:nvSpPr>
          <p:cNvPr id="74" name="Rounded Rectangle 73">
            <a:extLst>
              <a:ext uri="{FF2B5EF4-FFF2-40B4-BE49-F238E27FC236}">
                <a16:creationId xmlns:a16="http://schemas.microsoft.com/office/drawing/2014/main" id="{902FA60D-2662-1640-BF4F-5805B06DF0B1}"/>
              </a:ext>
            </a:extLst>
          </p:cNvPr>
          <p:cNvSpPr/>
          <p:nvPr/>
        </p:nvSpPr>
        <p:spPr>
          <a:xfrm>
            <a:off x="2661800" y="2600141"/>
            <a:ext cx="575072" cy="567368"/>
          </a:xfrm>
          <a:prstGeom prst="roundRect">
            <a:avLst/>
          </a:prstGeom>
          <a:solidFill>
            <a:srgbClr val="989898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chemeClr val="bg1"/>
                </a:solidFill>
              </a:rPr>
              <a:t>A2</a:t>
            </a:r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542812A2-D33E-144F-8114-611020BE83CA}"/>
              </a:ext>
            </a:extLst>
          </p:cNvPr>
          <p:cNvSpPr/>
          <p:nvPr/>
        </p:nvSpPr>
        <p:spPr>
          <a:xfrm rot="10800000" flipV="1">
            <a:off x="6733872" y="3067748"/>
            <a:ext cx="162001" cy="162001"/>
          </a:xfrm>
          <a:prstGeom prst="ellipse">
            <a:avLst/>
          </a:prstGeom>
          <a:solidFill>
            <a:schemeClr val="accent1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4F861F06-A590-CD4B-A5CD-E458DF4B7C7D}"/>
              </a:ext>
            </a:extLst>
          </p:cNvPr>
          <p:cNvSpPr/>
          <p:nvPr/>
        </p:nvSpPr>
        <p:spPr>
          <a:xfrm rot="10800000" flipV="1">
            <a:off x="6905569" y="3067748"/>
            <a:ext cx="162001" cy="162001"/>
          </a:xfrm>
          <a:prstGeom prst="ellipse">
            <a:avLst/>
          </a:prstGeom>
          <a:solidFill>
            <a:srgbClr val="FF0000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119" name="Rounded Rectangle 118">
            <a:extLst>
              <a:ext uri="{FF2B5EF4-FFF2-40B4-BE49-F238E27FC236}">
                <a16:creationId xmlns:a16="http://schemas.microsoft.com/office/drawing/2014/main" id="{4B35B00E-3CD6-594A-B9D5-86104E55653D}"/>
              </a:ext>
            </a:extLst>
          </p:cNvPr>
          <p:cNvSpPr/>
          <p:nvPr/>
        </p:nvSpPr>
        <p:spPr>
          <a:xfrm>
            <a:off x="3301152" y="2600141"/>
            <a:ext cx="575072" cy="567368"/>
          </a:xfrm>
          <a:prstGeom prst="roundRect">
            <a:avLst/>
          </a:prstGeom>
          <a:solidFill>
            <a:srgbClr val="FFC000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chemeClr val="bg1"/>
                </a:solidFill>
              </a:rPr>
              <a:t>A3</a:t>
            </a:r>
          </a:p>
        </p:txBody>
      </p:sp>
      <p:sp>
        <p:nvSpPr>
          <p:cNvPr id="154" name="Folded Corner 153">
            <a:extLst>
              <a:ext uri="{FF2B5EF4-FFF2-40B4-BE49-F238E27FC236}">
                <a16:creationId xmlns:a16="http://schemas.microsoft.com/office/drawing/2014/main" id="{DC3DD93C-A1CF-974E-8E69-D573800236FE}"/>
              </a:ext>
            </a:extLst>
          </p:cNvPr>
          <p:cNvSpPr/>
          <p:nvPr/>
        </p:nvSpPr>
        <p:spPr>
          <a:xfrm>
            <a:off x="6041150" y="5480717"/>
            <a:ext cx="767465" cy="307829"/>
          </a:xfrm>
          <a:prstGeom prst="foldedCorner">
            <a:avLst/>
          </a:prstGeom>
          <a:solidFill>
            <a:srgbClr val="4271C2"/>
          </a:solidFill>
          <a:ln w="19050" cap="flat" cmpd="sng" algn="ctr">
            <a:solidFill>
              <a:schemeClr val="tx1"/>
            </a:solidFill>
            <a:prstDash val="solid"/>
          </a:ln>
          <a:effectLst/>
        </p:spPr>
        <p:txBody>
          <a:bodyPr lIns="36000" rIns="36000" bIns="72000" rtlCol="0" anchor="ctr"/>
          <a:lstStyle/>
          <a:p>
            <a:pPr algn="ctr" defTabSz="457200" hangingPunct="1"/>
            <a:r>
              <a:rPr lang="en-US" b="1" baseline="-25000" dirty="0">
                <a:solidFill>
                  <a:schemeClr val="bg1"/>
                </a:solidFill>
                <a:latin typeface="Arial"/>
              </a:rPr>
              <a:t>CC1</a:t>
            </a:r>
          </a:p>
        </p:txBody>
      </p:sp>
      <p:sp>
        <p:nvSpPr>
          <p:cNvPr id="84" name="Folded Corner 83">
            <a:extLst>
              <a:ext uri="{FF2B5EF4-FFF2-40B4-BE49-F238E27FC236}">
                <a16:creationId xmlns:a16="http://schemas.microsoft.com/office/drawing/2014/main" id="{9906BB8C-9488-7A42-8C91-1660F4D5FB25}"/>
              </a:ext>
            </a:extLst>
          </p:cNvPr>
          <p:cNvSpPr/>
          <p:nvPr/>
        </p:nvSpPr>
        <p:spPr>
          <a:xfrm>
            <a:off x="8895698" y="5480717"/>
            <a:ext cx="767465" cy="307829"/>
          </a:xfrm>
          <a:prstGeom prst="foldedCorner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</a:ln>
          <a:effectLst/>
        </p:spPr>
        <p:txBody>
          <a:bodyPr lIns="36000" rIns="36000" bIns="72000" rtlCol="0" anchor="ctr"/>
          <a:lstStyle/>
          <a:p>
            <a:pPr algn="ctr" defTabSz="457200" hangingPunct="1"/>
            <a:r>
              <a:rPr lang="en-US" b="1" baseline="-25000" dirty="0">
                <a:solidFill>
                  <a:schemeClr val="bg1"/>
                </a:solidFill>
                <a:latin typeface="Arial"/>
              </a:rPr>
              <a:t>CC2</a:t>
            </a:r>
          </a:p>
        </p:txBody>
      </p:sp>
      <p:cxnSp>
        <p:nvCxnSpPr>
          <p:cNvPr id="87" name="Elbow Connector 86">
            <a:extLst>
              <a:ext uri="{FF2B5EF4-FFF2-40B4-BE49-F238E27FC236}">
                <a16:creationId xmlns:a16="http://schemas.microsoft.com/office/drawing/2014/main" id="{738A6E44-8941-BF41-99C4-226B56466F14}"/>
              </a:ext>
            </a:extLst>
          </p:cNvPr>
          <p:cNvCxnSpPr>
            <a:cxnSpLocks/>
            <a:stCxn id="30" idx="4"/>
            <a:endCxn id="81" idx="2"/>
          </p:cNvCxnSpPr>
          <p:nvPr/>
        </p:nvCxnSpPr>
        <p:spPr>
          <a:xfrm rot="16200000" flipH="1">
            <a:off x="8239704" y="5049627"/>
            <a:ext cx="649772" cy="520235"/>
          </a:xfrm>
          <a:prstGeom prst="bentConnector2">
            <a:avLst/>
          </a:prstGeom>
          <a:ln w="28575">
            <a:solidFill>
              <a:srgbClr val="FF0000"/>
            </a:solidFill>
            <a:prstDash val="sysDot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Elbow Connector 44">
            <a:extLst>
              <a:ext uri="{FF2B5EF4-FFF2-40B4-BE49-F238E27FC236}">
                <a16:creationId xmlns:a16="http://schemas.microsoft.com/office/drawing/2014/main" id="{3F24F5C1-794A-E845-B37A-C24A5F9B8843}"/>
              </a:ext>
            </a:extLst>
          </p:cNvPr>
          <p:cNvCxnSpPr>
            <a:cxnSpLocks/>
            <a:stCxn id="77" idx="4"/>
            <a:endCxn id="31" idx="2"/>
          </p:cNvCxnSpPr>
          <p:nvPr/>
        </p:nvCxnSpPr>
        <p:spPr>
          <a:xfrm rot="16200000" flipH="1">
            <a:off x="3123266" y="2436631"/>
            <a:ext cx="1090006" cy="2726534"/>
          </a:xfrm>
          <a:prstGeom prst="bentConnector2">
            <a:avLst/>
          </a:prstGeom>
          <a:solidFill>
            <a:schemeClr val="accent1"/>
          </a:solidFill>
          <a:ln w="38100" cap="flat" cmpd="sng" algn="ctr">
            <a:solidFill>
              <a:schemeClr val="accent1"/>
            </a:solidFill>
            <a:prstDash val="solid"/>
            <a:tailEnd type="none"/>
          </a:ln>
          <a:effectLst/>
        </p:spPr>
      </p:cxnSp>
      <p:cxnSp>
        <p:nvCxnSpPr>
          <p:cNvPr id="103" name="Elbow Connector 102">
            <a:extLst>
              <a:ext uri="{FF2B5EF4-FFF2-40B4-BE49-F238E27FC236}">
                <a16:creationId xmlns:a16="http://schemas.microsoft.com/office/drawing/2014/main" id="{F479D22C-EE56-D845-BA44-6547049112F2}"/>
              </a:ext>
            </a:extLst>
          </p:cNvPr>
          <p:cNvCxnSpPr>
            <a:cxnSpLocks/>
            <a:stCxn id="79" idx="4"/>
            <a:endCxn id="30" idx="2"/>
          </p:cNvCxnSpPr>
          <p:nvPr/>
        </p:nvCxnSpPr>
        <p:spPr>
          <a:xfrm rot="16200000" flipH="1">
            <a:off x="4408189" y="2424262"/>
            <a:ext cx="1579080" cy="3234285"/>
          </a:xfrm>
          <a:prstGeom prst="bentConnector2">
            <a:avLst/>
          </a:prstGeom>
          <a:solidFill>
            <a:srgbClr val="4372C4"/>
          </a:solidFill>
          <a:ln w="38100" cap="flat" cmpd="sng" algn="ctr">
            <a:solidFill>
              <a:srgbClr val="FF0000"/>
            </a:solidFill>
            <a:prstDash val="solid"/>
            <a:tailEnd type="none"/>
          </a:ln>
          <a:effectLst/>
        </p:spPr>
      </p:cxnSp>
      <p:sp>
        <p:nvSpPr>
          <p:cNvPr id="106" name="Rectangle 105">
            <a:extLst>
              <a:ext uri="{FF2B5EF4-FFF2-40B4-BE49-F238E27FC236}">
                <a16:creationId xmlns:a16="http://schemas.microsoft.com/office/drawing/2014/main" id="{EC126452-9FF3-6F4A-B1DC-EDFA33E3C39A}"/>
              </a:ext>
            </a:extLst>
          </p:cNvPr>
          <p:cNvSpPr/>
          <p:nvPr/>
        </p:nvSpPr>
        <p:spPr>
          <a:xfrm>
            <a:off x="3535288" y="4298316"/>
            <a:ext cx="94947" cy="88621"/>
          </a:xfrm>
          <a:prstGeom prst="rect">
            <a:avLst/>
          </a:prstGeom>
          <a:solidFill>
            <a:schemeClr val="bg1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cxnSp>
        <p:nvCxnSpPr>
          <p:cNvPr id="100" name="Elbow Connector 99">
            <a:extLst>
              <a:ext uri="{FF2B5EF4-FFF2-40B4-BE49-F238E27FC236}">
                <a16:creationId xmlns:a16="http://schemas.microsoft.com/office/drawing/2014/main" id="{8076AB4D-7BE6-6C4E-8C95-3E0529BE6ADE}"/>
              </a:ext>
            </a:extLst>
          </p:cNvPr>
          <p:cNvCxnSpPr>
            <a:cxnSpLocks/>
            <a:stCxn id="78" idx="4"/>
            <a:endCxn id="31" idx="2"/>
          </p:cNvCxnSpPr>
          <p:nvPr/>
        </p:nvCxnSpPr>
        <p:spPr>
          <a:xfrm rot="16200000" flipH="1">
            <a:off x="3441227" y="2754592"/>
            <a:ext cx="1093036" cy="2087582"/>
          </a:xfrm>
          <a:prstGeom prst="bentConnector2">
            <a:avLst/>
          </a:prstGeom>
          <a:solidFill>
            <a:schemeClr val="accent1"/>
          </a:solidFill>
          <a:ln w="38100" cap="flat" cmpd="sng" algn="ctr">
            <a:solidFill>
              <a:schemeClr val="accent1"/>
            </a:solidFill>
            <a:prstDash val="solid"/>
            <a:tailEnd type="none"/>
          </a:ln>
          <a:effectLst/>
        </p:spPr>
      </p:cxnSp>
      <p:sp>
        <p:nvSpPr>
          <p:cNvPr id="57" name="Rectangle 56">
            <a:extLst>
              <a:ext uri="{FF2B5EF4-FFF2-40B4-BE49-F238E27FC236}">
                <a16:creationId xmlns:a16="http://schemas.microsoft.com/office/drawing/2014/main" id="{6781183D-62A3-4D46-A36C-497C5B4504AB}"/>
              </a:ext>
            </a:extLst>
          </p:cNvPr>
          <p:cNvSpPr/>
          <p:nvPr/>
        </p:nvSpPr>
        <p:spPr>
          <a:xfrm>
            <a:off x="9316364" y="3726947"/>
            <a:ext cx="94947" cy="88621"/>
          </a:xfrm>
          <a:prstGeom prst="rect">
            <a:avLst/>
          </a:prstGeom>
          <a:solidFill>
            <a:srgbClr val="DBE4F3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62" name="Folded Corner 61">
            <a:extLst>
              <a:ext uri="{FF2B5EF4-FFF2-40B4-BE49-F238E27FC236}">
                <a16:creationId xmlns:a16="http://schemas.microsoft.com/office/drawing/2014/main" id="{0F00FC6E-815C-AA40-A700-217232058B1E}"/>
              </a:ext>
            </a:extLst>
          </p:cNvPr>
          <p:cNvSpPr/>
          <p:nvPr/>
        </p:nvSpPr>
        <p:spPr>
          <a:xfrm>
            <a:off x="9895717" y="3612018"/>
            <a:ext cx="767465" cy="307829"/>
          </a:xfrm>
          <a:prstGeom prst="foldedCorner">
            <a:avLst/>
          </a:prstGeom>
          <a:solidFill>
            <a:srgbClr val="00B050"/>
          </a:solidFill>
          <a:ln w="19050" cap="flat" cmpd="sng" algn="ctr">
            <a:solidFill>
              <a:schemeClr val="tx1"/>
            </a:solidFill>
            <a:prstDash val="solid"/>
          </a:ln>
          <a:effectLst/>
        </p:spPr>
        <p:txBody>
          <a:bodyPr lIns="36000" rIns="36000" bIns="72000" rtlCol="0" anchor="ctr"/>
          <a:lstStyle/>
          <a:p>
            <a:pPr algn="ctr" defTabSz="457200" hangingPunct="1"/>
            <a:r>
              <a:rPr lang="en-US" b="1" baseline="-25000" dirty="0">
                <a:solidFill>
                  <a:schemeClr val="bg1"/>
                </a:solidFill>
                <a:latin typeface="Arial"/>
              </a:rPr>
              <a:t>NC4</a:t>
            </a:r>
          </a:p>
        </p:txBody>
      </p:sp>
      <p:cxnSp>
        <p:nvCxnSpPr>
          <p:cNvPr id="65" name="Straight Connector 64">
            <a:extLst>
              <a:ext uri="{FF2B5EF4-FFF2-40B4-BE49-F238E27FC236}">
                <a16:creationId xmlns:a16="http://schemas.microsoft.com/office/drawing/2014/main" id="{9FDE136C-3BB8-A640-99FC-9A708B204D83}"/>
              </a:ext>
            </a:extLst>
          </p:cNvPr>
          <p:cNvCxnSpPr>
            <a:cxnSpLocks/>
            <a:stCxn id="68" idx="2"/>
            <a:endCxn id="69" idx="6"/>
          </p:cNvCxnSpPr>
          <p:nvPr/>
        </p:nvCxnSpPr>
        <p:spPr>
          <a:xfrm>
            <a:off x="8782673" y="3768130"/>
            <a:ext cx="1204622" cy="2049"/>
          </a:xfrm>
          <a:prstGeom prst="line">
            <a:avLst/>
          </a:prstGeom>
          <a:ln w="28575">
            <a:solidFill>
              <a:srgbClr val="00B050"/>
            </a:solidFill>
            <a:prstDash val="sysDot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Rectangle 66">
            <a:extLst>
              <a:ext uri="{FF2B5EF4-FFF2-40B4-BE49-F238E27FC236}">
                <a16:creationId xmlns:a16="http://schemas.microsoft.com/office/drawing/2014/main" id="{2253B270-3BD6-8640-AB40-84685A7DB02C}"/>
              </a:ext>
            </a:extLst>
          </p:cNvPr>
          <p:cNvSpPr/>
          <p:nvPr/>
        </p:nvSpPr>
        <p:spPr>
          <a:xfrm>
            <a:off x="5510776" y="4781782"/>
            <a:ext cx="94947" cy="88621"/>
          </a:xfrm>
          <a:prstGeom prst="rect">
            <a:avLst/>
          </a:prstGeom>
          <a:solidFill>
            <a:srgbClr val="DBE4F3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cxnSp>
        <p:nvCxnSpPr>
          <p:cNvPr id="38" name="Elbow Connector 37">
            <a:extLst>
              <a:ext uri="{FF2B5EF4-FFF2-40B4-BE49-F238E27FC236}">
                <a16:creationId xmlns:a16="http://schemas.microsoft.com/office/drawing/2014/main" id="{6DF8FF58-E04A-7D4D-9051-04B310DD2AA1}"/>
              </a:ext>
            </a:extLst>
          </p:cNvPr>
          <p:cNvCxnSpPr>
            <a:cxnSpLocks/>
            <a:stCxn id="31" idx="3"/>
            <a:endCxn id="80" idx="6"/>
          </p:cNvCxnSpPr>
          <p:nvPr/>
        </p:nvCxnSpPr>
        <p:spPr>
          <a:xfrm rot="16200000" flipH="1">
            <a:off x="5165642" y="4840124"/>
            <a:ext cx="1180896" cy="408118"/>
          </a:xfrm>
          <a:prstGeom prst="bentConnector2">
            <a:avLst/>
          </a:prstGeom>
          <a:ln w="28575">
            <a:solidFill>
              <a:srgbClr val="4271C2"/>
            </a:solidFill>
            <a:prstDash val="sysDot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Oval 67">
            <a:extLst>
              <a:ext uri="{FF2B5EF4-FFF2-40B4-BE49-F238E27FC236}">
                <a16:creationId xmlns:a16="http://schemas.microsoft.com/office/drawing/2014/main" id="{83195CCE-7F43-094F-BF4C-8928BD866BAB}"/>
              </a:ext>
            </a:extLst>
          </p:cNvPr>
          <p:cNvSpPr/>
          <p:nvPr/>
        </p:nvSpPr>
        <p:spPr>
          <a:xfrm rot="10800000" flipH="1" flipV="1">
            <a:off x="8782673" y="3687129"/>
            <a:ext cx="162001" cy="162001"/>
          </a:xfrm>
          <a:prstGeom prst="ellipse">
            <a:avLst/>
          </a:prstGeom>
          <a:solidFill>
            <a:srgbClr val="00B050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0</a:t>
            </a:r>
          </a:p>
        </p:txBody>
      </p:sp>
      <p:sp>
        <p:nvSpPr>
          <p:cNvPr id="69" name="Oval 68">
            <a:extLst>
              <a:ext uri="{FF2B5EF4-FFF2-40B4-BE49-F238E27FC236}">
                <a16:creationId xmlns:a16="http://schemas.microsoft.com/office/drawing/2014/main" id="{1E601FAD-F28F-F24C-A096-C0976F65A80F}"/>
              </a:ext>
            </a:extLst>
          </p:cNvPr>
          <p:cNvSpPr/>
          <p:nvPr/>
        </p:nvSpPr>
        <p:spPr>
          <a:xfrm rot="10800000" flipH="1" flipV="1">
            <a:off x="9825294" y="3689178"/>
            <a:ext cx="162001" cy="162001"/>
          </a:xfrm>
          <a:prstGeom prst="ellipse">
            <a:avLst/>
          </a:prstGeom>
          <a:solidFill>
            <a:srgbClr val="00B050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0</a:t>
            </a:r>
          </a:p>
        </p:txBody>
      </p:sp>
      <p:sp>
        <p:nvSpPr>
          <p:cNvPr id="77" name="Oval 76">
            <a:extLst>
              <a:ext uri="{FF2B5EF4-FFF2-40B4-BE49-F238E27FC236}">
                <a16:creationId xmlns:a16="http://schemas.microsoft.com/office/drawing/2014/main" id="{8193BABB-2205-7342-9626-1901855BB624}"/>
              </a:ext>
            </a:extLst>
          </p:cNvPr>
          <p:cNvSpPr/>
          <p:nvPr/>
        </p:nvSpPr>
        <p:spPr>
          <a:xfrm rot="10800000" flipV="1">
            <a:off x="2224002" y="3092894"/>
            <a:ext cx="162001" cy="162001"/>
          </a:xfrm>
          <a:prstGeom prst="ellipse">
            <a:avLst/>
          </a:prstGeom>
          <a:solidFill>
            <a:schemeClr val="accent1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78" name="Oval 77">
            <a:extLst>
              <a:ext uri="{FF2B5EF4-FFF2-40B4-BE49-F238E27FC236}">
                <a16:creationId xmlns:a16="http://schemas.microsoft.com/office/drawing/2014/main" id="{D34DF379-6ED0-674B-9D1F-4889B21EC0F2}"/>
              </a:ext>
            </a:extLst>
          </p:cNvPr>
          <p:cNvSpPr/>
          <p:nvPr/>
        </p:nvSpPr>
        <p:spPr>
          <a:xfrm rot="10800000" flipV="1">
            <a:off x="2862954" y="3089864"/>
            <a:ext cx="162001" cy="162001"/>
          </a:xfrm>
          <a:prstGeom prst="ellipse">
            <a:avLst/>
          </a:prstGeom>
          <a:solidFill>
            <a:schemeClr val="accent1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79" name="Oval 78">
            <a:extLst>
              <a:ext uri="{FF2B5EF4-FFF2-40B4-BE49-F238E27FC236}">
                <a16:creationId xmlns:a16="http://schemas.microsoft.com/office/drawing/2014/main" id="{C9E28C5D-14A4-F144-BBCE-89DFBD5390F0}"/>
              </a:ext>
            </a:extLst>
          </p:cNvPr>
          <p:cNvSpPr/>
          <p:nvPr/>
        </p:nvSpPr>
        <p:spPr>
          <a:xfrm rot="10800000" flipV="1">
            <a:off x="3499587" y="3089864"/>
            <a:ext cx="162001" cy="162001"/>
          </a:xfrm>
          <a:prstGeom prst="ellipse">
            <a:avLst/>
          </a:prstGeom>
          <a:solidFill>
            <a:srgbClr val="FF0000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80" name="Oval 79">
            <a:extLst>
              <a:ext uri="{FF2B5EF4-FFF2-40B4-BE49-F238E27FC236}">
                <a16:creationId xmlns:a16="http://schemas.microsoft.com/office/drawing/2014/main" id="{2F36ABE6-2A67-F64A-B056-E8CE9DBE738B}"/>
              </a:ext>
            </a:extLst>
          </p:cNvPr>
          <p:cNvSpPr/>
          <p:nvPr/>
        </p:nvSpPr>
        <p:spPr>
          <a:xfrm rot="10800000" flipV="1">
            <a:off x="5960149" y="5553630"/>
            <a:ext cx="162001" cy="162001"/>
          </a:xfrm>
          <a:prstGeom prst="ellipse">
            <a:avLst/>
          </a:prstGeom>
          <a:solidFill>
            <a:schemeClr val="accent1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81" name="Oval 80">
            <a:extLst>
              <a:ext uri="{FF2B5EF4-FFF2-40B4-BE49-F238E27FC236}">
                <a16:creationId xmlns:a16="http://schemas.microsoft.com/office/drawing/2014/main" id="{CD941FF0-26D7-3944-88A9-F5FB4A5A200C}"/>
              </a:ext>
            </a:extLst>
          </p:cNvPr>
          <p:cNvSpPr/>
          <p:nvPr/>
        </p:nvSpPr>
        <p:spPr>
          <a:xfrm rot="10800000" flipH="1" flipV="1">
            <a:off x="8824708" y="5553630"/>
            <a:ext cx="162001" cy="162001"/>
          </a:xfrm>
          <a:prstGeom prst="ellipse">
            <a:avLst/>
          </a:prstGeom>
          <a:solidFill>
            <a:srgbClr val="FF0000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88" name="Triangle 87">
            <a:extLst>
              <a:ext uri="{FF2B5EF4-FFF2-40B4-BE49-F238E27FC236}">
                <a16:creationId xmlns:a16="http://schemas.microsoft.com/office/drawing/2014/main" id="{D0A28C69-C115-D343-B036-520F7C0022CC}"/>
              </a:ext>
            </a:extLst>
          </p:cNvPr>
          <p:cNvSpPr/>
          <p:nvPr/>
        </p:nvSpPr>
        <p:spPr>
          <a:xfrm>
            <a:off x="10318370" y="3223078"/>
            <a:ext cx="389693" cy="355340"/>
          </a:xfrm>
          <a:prstGeom prst="triangle">
            <a:avLst/>
          </a:prstGeom>
          <a:solidFill>
            <a:srgbClr val="00B05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10800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R4</a:t>
            </a:r>
          </a:p>
        </p:txBody>
      </p:sp>
      <p:sp>
        <p:nvSpPr>
          <p:cNvPr id="89" name="Triangle 88">
            <a:extLst>
              <a:ext uri="{FF2B5EF4-FFF2-40B4-BE49-F238E27FC236}">
                <a16:creationId xmlns:a16="http://schemas.microsoft.com/office/drawing/2014/main" id="{8AF8E760-0991-B049-9E5F-E0CADC458ACF}"/>
              </a:ext>
            </a:extLst>
          </p:cNvPr>
          <p:cNvSpPr/>
          <p:nvPr/>
        </p:nvSpPr>
        <p:spPr>
          <a:xfrm>
            <a:off x="8905709" y="5114176"/>
            <a:ext cx="359124" cy="327466"/>
          </a:xfrm>
          <a:prstGeom prst="triangle">
            <a:avLst/>
          </a:prstGeom>
          <a:solidFill>
            <a:srgbClr val="989898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10800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R2</a:t>
            </a:r>
          </a:p>
        </p:txBody>
      </p:sp>
      <p:sp>
        <p:nvSpPr>
          <p:cNvPr id="90" name="Triangle 89">
            <a:extLst>
              <a:ext uri="{FF2B5EF4-FFF2-40B4-BE49-F238E27FC236}">
                <a16:creationId xmlns:a16="http://schemas.microsoft.com/office/drawing/2014/main" id="{0AC12950-B531-CC45-83FC-325050B6A470}"/>
              </a:ext>
            </a:extLst>
          </p:cNvPr>
          <p:cNvSpPr/>
          <p:nvPr/>
        </p:nvSpPr>
        <p:spPr>
          <a:xfrm>
            <a:off x="9294027" y="5114176"/>
            <a:ext cx="359124" cy="327466"/>
          </a:xfrm>
          <a:prstGeom prst="triangle">
            <a:avLst/>
          </a:prstGeom>
          <a:solidFill>
            <a:schemeClr val="accent4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10800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R3</a:t>
            </a:r>
          </a:p>
        </p:txBody>
      </p:sp>
      <p:sp>
        <p:nvSpPr>
          <p:cNvPr id="91" name="Triangle 90">
            <a:extLst>
              <a:ext uri="{FF2B5EF4-FFF2-40B4-BE49-F238E27FC236}">
                <a16:creationId xmlns:a16="http://schemas.microsoft.com/office/drawing/2014/main" id="{31F6F4C9-8537-E945-8291-1FC4224457A5}"/>
              </a:ext>
            </a:extLst>
          </p:cNvPr>
          <p:cNvSpPr/>
          <p:nvPr/>
        </p:nvSpPr>
        <p:spPr>
          <a:xfrm>
            <a:off x="6043727" y="5089428"/>
            <a:ext cx="389693" cy="355340"/>
          </a:xfrm>
          <a:prstGeom prst="triangle">
            <a:avLst/>
          </a:prstGeom>
          <a:solidFill>
            <a:srgbClr val="D883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10800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R1</a:t>
            </a:r>
          </a:p>
        </p:txBody>
      </p:sp>
      <p:sp>
        <p:nvSpPr>
          <p:cNvPr id="92" name="Triangle 91">
            <a:extLst>
              <a:ext uri="{FF2B5EF4-FFF2-40B4-BE49-F238E27FC236}">
                <a16:creationId xmlns:a16="http://schemas.microsoft.com/office/drawing/2014/main" id="{497D0077-C76D-EE47-9FD7-BD98183B062B}"/>
              </a:ext>
            </a:extLst>
          </p:cNvPr>
          <p:cNvSpPr/>
          <p:nvPr/>
        </p:nvSpPr>
        <p:spPr>
          <a:xfrm>
            <a:off x="6432043" y="5089428"/>
            <a:ext cx="389693" cy="355340"/>
          </a:xfrm>
          <a:prstGeom prst="triangle">
            <a:avLst/>
          </a:prstGeom>
          <a:solidFill>
            <a:srgbClr val="989898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10800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R2</a:t>
            </a:r>
          </a:p>
        </p:txBody>
      </p:sp>
      <p:sp>
        <p:nvSpPr>
          <p:cNvPr id="70" name="Triangle 69">
            <a:extLst>
              <a:ext uri="{FF2B5EF4-FFF2-40B4-BE49-F238E27FC236}">
                <a16:creationId xmlns:a16="http://schemas.microsoft.com/office/drawing/2014/main" id="{35EAE181-1F22-9747-9EB7-B6ACF8FE15C2}"/>
              </a:ext>
            </a:extLst>
          </p:cNvPr>
          <p:cNvSpPr/>
          <p:nvPr/>
        </p:nvSpPr>
        <p:spPr>
          <a:xfrm>
            <a:off x="9878798" y="3223078"/>
            <a:ext cx="389693" cy="355340"/>
          </a:xfrm>
          <a:prstGeom prst="triangle">
            <a:avLst/>
          </a:prstGeom>
          <a:solidFill>
            <a:srgbClr val="D883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10800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R1</a:t>
            </a:r>
          </a:p>
        </p:txBody>
      </p:sp>
      <p:grpSp>
        <p:nvGrpSpPr>
          <p:cNvPr id="71" name="Group 70">
            <a:extLst>
              <a:ext uri="{FF2B5EF4-FFF2-40B4-BE49-F238E27FC236}">
                <a16:creationId xmlns:a16="http://schemas.microsoft.com/office/drawing/2014/main" id="{320C6E96-2EFF-AA40-AF87-9F3FF5139FFF}"/>
              </a:ext>
            </a:extLst>
          </p:cNvPr>
          <p:cNvGrpSpPr/>
          <p:nvPr/>
        </p:nvGrpSpPr>
        <p:grpSpPr>
          <a:xfrm>
            <a:off x="2016086" y="4701174"/>
            <a:ext cx="1825606" cy="1171784"/>
            <a:chOff x="2016086" y="4701174"/>
            <a:chExt cx="1825606" cy="1171784"/>
          </a:xfrm>
        </p:grpSpPr>
        <p:sp>
          <p:nvSpPr>
            <p:cNvPr id="72" name="Rounded Rectangle 71">
              <a:extLst>
                <a:ext uri="{FF2B5EF4-FFF2-40B4-BE49-F238E27FC236}">
                  <a16:creationId xmlns:a16="http://schemas.microsoft.com/office/drawing/2014/main" id="{01A70551-5729-C845-A99F-5AD3EDD1BBC2}"/>
                </a:ext>
              </a:extLst>
            </p:cNvPr>
            <p:cNvSpPr/>
            <p:nvPr/>
          </p:nvSpPr>
          <p:spPr>
            <a:xfrm>
              <a:off x="2016086" y="4701174"/>
              <a:ext cx="575072" cy="567368"/>
            </a:xfrm>
            <a:prstGeom prst="roundRect">
              <a:avLst/>
            </a:prstGeom>
            <a:solidFill>
              <a:srgbClr val="00B05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en-US" sz="2000" b="1" dirty="0">
                  <a:solidFill>
                    <a:schemeClr val="bg1"/>
                  </a:solidFill>
                </a:rPr>
                <a:t>CA4</a:t>
              </a:r>
            </a:p>
          </p:txBody>
        </p:sp>
        <p:sp>
          <p:nvSpPr>
            <p:cNvPr id="73" name="Rounded Rectangle 72">
              <a:extLst>
                <a:ext uri="{FF2B5EF4-FFF2-40B4-BE49-F238E27FC236}">
                  <a16:creationId xmlns:a16="http://schemas.microsoft.com/office/drawing/2014/main" id="{B7A87B4C-7725-8844-B72C-180A40916DCE}"/>
                </a:ext>
              </a:extLst>
            </p:cNvPr>
            <p:cNvSpPr/>
            <p:nvPr/>
          </p:nvSpPr>
          <p:spPr>
            <a:xfrm>
              <a:off x="2016086" y="5305590"/>
              <a:ext cx="575072" cy="567368"/>
            </a:xfrm>
            <a:prstGeom prst="roundRect">
              <a:avLst/>
            </a:prstGeom>
            <a:solidFill>
              <a:srgbClr val="D883FF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en-US" sz="2000" b="1" dirty="0">
                  <a:solidFill>
                    <a:schemeClr val="bg1"/>
                  </a:solidFill>
                </a:rPr>
                <a:t>CA1</a:t>
              </a:r>
            </a:p>
          </p:txBody>
        </p:sp>
        <p:sp>
          <p:nvSpPr>
            <p:cNvPr id="75" name="Rounded Rectangle 74">
              <a:extLst>
                <a:ext uri="{FF2B5EF4-FFF2-40B4-BE49-F238E27FC236}">
                  <a16:creationId xmlns:a16="http://schemas.microsoft.com/office/drawing/2014/main" id="{1ACA2BE7-BB3F-C24E-80E0-6A090E71F4AE}"/>
                </a:ext>
              </a:extLst>
            </p:cNvPr>
            <p:cNvSpPr/>
            <p:nvPr/>
          </p:nvSpPr>
          <p:spPr>
            <a:xfrm>
              <a:off x="2639875" y="5305590"/>
              <a:ext cx="575072" cy="567368"/>
            </a:xfrm>
            <a:prstGeom prst="roundRect">
              <a:avLst/>
            </a:prstGeom>
            <a:solidFill>
              <a:srgbClr val="989898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en-US" sz="2000" b="1" dirty="0">
                  <a:solidFill>
                    <a:schemeClr val="bg1"/>
                  </a:solidFill>
                </a:rPr>
                <a:t>CA2</a:t>
              </a:r>
            </a:p>
          </p:txBody>
        </p:sp>
        <p:sp>
          <p:nvSpPr>
            <p:cNvPr id="76" name="Rounded Rectangle 75">
              <a:extLst>
                <a:ext uri="{FF2B5EF4-FFF2-40B4-BE49-F238E27FC236}">
                  <a16:creationId xmlns:a16="http://schemas.microsoft.com/office/drawing/2014/main" id="{A9CCA64F-1110-6C42-A1BB-2B4B0C342FD4}"/>
                </a:ext>
              </a:extLst>
            </p:cNvPr>
            <p:cNvSpPr/>
            <p:nvPr/>
          </p:nvSpPr>
          <p:spPr>
            <a:xfrm>
              <a:off x="3266620" y="5305590"/>
              <a:ext cx="575072" cy="567368"/>
            </a:xfrm>
            <a:prstGeom prst="roundRect">
              <a:avLst/>
            </a:prstGeom>
            <a:solidFill>
              <a:srgbClr val="FFC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en-US" sz="2000" b="1" dirty="0">
                  <a:solidFill>
                    <a:schemeClr val="bg1"/>
                  </a:solidFill>
                </a:rPr>
                <a:t>CA3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874370869"/>
      </p:ext>
    </p:extLst>
  </p:cSld>
  <p:clrMapOvr>
    <a:masterClrMapping/>
  </p:clrMapOvr>
  <p:transition spd="med"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Rounded Rectangle 65">
            <a:extLst>
              <a:ext uri="{FF2B5EF4-FFF2-40B4-BE49-F238E27FC236}">
                <a16:creationId xmlns:a16="http://schemas.microsoft.com/office/drawing/2014/main" id="{88D2111D-A505-2D4E-BF52-DB3509E8D665}"/>
              </a:ext>
            </a:extLst>
          </p:cNvPr>
          <p:cNvSpPr/>
          <p:nvPr/>
        </p:nvSpPr>
        <p:spPr>
          <a:xfrm>
            <a:off x="3934666" y="2055145"/>
            <a:ext cx="6899161" cy="3854153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72000" rtlCol="0" anchor="ctr"/>
          <a:lstStyle/>
          <a:p>
            <a:pPr algn="ctr"/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FD2B90B-CADD-B443-8241-F28F6BD6FE58}"/>
              </a:ext>
            </a:extLst>
          </p:cNvPr>
          <p:cNvSpPr txBox="1"/>
          <p:nvPr/>
        </p:nvSpPr>
        <p:spPr>
          <a:xfrm>
            <a:off x="10315316" y="5289673"/>
            <a:ext cx="399292" cy="461665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/>
              <a:t>N</a:t>
            </a:r>
          </a:p>
        </p:txBody>
      </p:sp>
      <p:sp>
        <p:nvSpPr>
          <p:cNvPr id="6" name="Rectangle 28">
            <a:extLst>
              <a:ext uri="{FF2B5EF4-FFF2-40B4-BE49-F238E27FC236}">
                <a16:creationId xmlns:a16="http://schemas.microsoft.com/office/drawing/2014/main" id="{F83AD13B-686A-7441-AF80-1AAF66037A2E}"/>
              </a:ext>
            </a:extLst>
          </p:cNvPr>
          <p:cNvSpPr/>
          <p:nvPr/>
        </p:nvSpPr>
        <p:spPr>
          <a:xfrm>
            <a:off x="1956378" y="1921239"/>
            <a:ext cx="8943280" cy="4084819"/>
          </a:xfrm>
          <a:prstGeom prst="rect">
            <a:avLst/>
          </a:prstGeom>
          <a:ln w="12700">
            <a:solidFill>
              <a:schemeClr val="tx1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7" name="Title 4">
            <a:extLst>
              <a:ext uri="{FF2B5EF4-FFF2-40B4-BE49-F238E27FC236}">
                <a16:creationId xmlns:a16="http://schemas.microsoft.com/office/drawing/2014/main" id="{5FBE3801-AF81-B14D-A087-3503F478758D}"/>
              </a:ext>
            </a:extLst>
          </p:cNvPr>
          <p:cNvSpPr txBox="1">
            <a:spLocks/>
          </p:cNvSpPr>
          <p:nvPr/>
        </p:nvSpPr>
        <p:spPr>
          <a:xfrm>
            <a:off x="990600" y="517525"/>
            <a:ext cx="10515600" cy="13255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anchor="ctr">
            <a:normAutofit/>
          </a:bodyPr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9pPr>
          </a:lstStyle>
          <a:p>
            <a:pPr hangingPunct="1"/>
            <a:r>
              <a:rPr lang="en-US" sz="3600" dirty="0"/>
              <a:t>Diagram 1.backup2</a:t>
            </a:r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998C07DC-735B-A945-8997-3037A20EC219}"/>
              </a:ext>
            </a:extLst>
          </p:cNvPr>
          <p:cNvSpPr/>
          <p:nvPr/>
        </p:nvSpPr>
        <p:spPr>
          <a:xfrm>
            <a:off x="8287712" y="3485233"/>
            <a:ext cx="571412" cy="563758"/>
          </a:xfrm>
          <a:prstGeom prst="roundRect">
            <a:avLst/>
          </a:prstGeom>
          <a:solidFill>
            <a:srgbClr val="00B050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O4</a:t>
            </a:r>
          </a:p>
        </p:txBody>
      </p:sp>
      <p:sp>
        <p:nvSpPr>
          <p:cNvPr id="15" name="Document 14">
            <a:extLst>
              <a:ext uri="{FF2B5EF4-FFF2-40B4-BE49-F238E27FC236}">
                <a16:creationId xmlns:a16="http://schemas.microsoft.com/office/drawing/2014/main" id="{1D3B6AD0-FA59-C44E-80F1-B389CA61F5A6}"/>
              </a:ext>
            </a:extLst>
          </p:cNvPr>
          <p:cNvSpPr/>
          <p:nvPr/>
        </p:nvSpPr>
        <p:spPr>
          <a:xfrm>
            <a:off x="9545183" y="2981348"/>
            <a:ext cx="547666" cy="433746"/>
          </a:xfrm>
          <a:prstGeom prst="flowChartDocument">
            <a:avLst/>
          </a:prstGeom>
          <a:solidFill>
            <a:srgbClr val="FF0000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L2</a:t>
            </a:r>
          </a:p>
        </p:txBody>
      </p:sp>
      <p:sp>
        <p:nvSpPr>
          <p:cNvPr id="16" name="Rounded Rectangle 15">
            <a:extLst>
              <a:ext uri="{FF2B5EF4-FFF2-40B4-BE49-F238E27FC236}">
                <a16:creationId xmlns:a16="http://schemas.microsoft.com/office/drawing/2014/main" id="{5E29A96F-978C-E448-B6A9-23F0932AFCE2}"/>
              </a:ext>
            </a:extLst>
          </p:cNvPr>
          <p:cNvSpPr/>
          <p:nvPr/>
        </p:nvSpPr>
        <p:spPr>
          <a:xfrm>
            <a:off x="9496572" y="2172092"/>
            <a:ext cx="595004" cy="549201"/>
          </a:xfrm>
          <a:prstGeom prst="roundRect">
            <a:avLst/>
          </a:prstGeom>
          <a:solidFill>
            <a:srgbClr val="FF0000"/>
          </a:solidFill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  <a:cs typeface="Arial" charset="0"/>
              </a:rPr>
              <a:t>S6</a:t>
            </a:r>
          </a:p>
        </p:txBody>
      </p:sp>
      <p:sp>
        <p:nvSpPr>
          <p:cNvPr id="18" name="Document 17">
            <a:extLst>
              <a:ext uri="{FF2B5EF4-FFF2-40B4-BE49-F238E27FC236}">
                <a16:creationId xmlns:a16="http://schemas.microsoft.com/office/drawing/2014/main" id="{60DD1FB0-8DE9-9944-94D6-177F4C4D45E5}"/>
              </a:ext>
            </a:extLst>
          </p:cNvPr>
          <p:cNvSpPr/>
          <p:nvPr/>
        </p:nvSpPr>
        <p:spPr>
          <a:xfrm>
            <a:off x="6155012" y="3018603"/>
            <a:ext cx="547666" cy="433746"/>
          </a:xfrm>
          <a:prstGeom prst="flowChartDocument">
            <a:avLst/>
          </a:prstGeom>
          <a:solidFill>
            <a:srgbClr val="4372C4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L1</a:t>
            </a:r>
          </a:p>
        </p:txBody>
      </p:sp>
      <p:sp>
        <p:nvSpPr>
          <p:cNvPr id="32" name="Document 31">
            <a:extLst>
              <a:ext uri="{FF2B5EF4-FFF2-40B4-BE49-F238E27FC236}">
                <a16:creationId xmlns:a16="http://schemas.microsoft.com/office/drawing/2014/main" id="{0223E15D-E560-7B45-A79E-897B05FC3FF7}"/>
              </a:ext>
            </a:extLst>
          </p:cNvPr>
          <p:cNvSpPr/>
          <p:nvPr/>
        </p:nvSpPr>
        <p:spPr>
          <a:xfrm>
            <a:off x="4679003" y="3009330"/>
            <a:ext cx="547666" cy="433746"/>
          </a:xfrm>
          <a:prstGeom prst="flowChartDocument">
            <a:avLst/>
          </a:prstGeom>
          <a:solidFill>
            <a:schemeClr val="accent1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L1</a:t>
            </a:r>
            <a:endParaRPr lang="en-US" sz="2400" b="1" baseline="-25000" dirty="0">
              <a:solidFill>
                <a:schemeClr val="bg1"/>
              </a:solidFill>
            </a:endParaRPr>
          </a:p>
        </p:txBody>
      </p:sp>
      <p:sp>
        <p:nvSpPr>
          <p:cNvPr id="33" name="Document 32">
            <a:extLst>
              <a:ext uri="{FF2B5EF4-FFF2-40B4-BE49-F238E27FC236}">
                <a16:creationId xmlns:a16="http://schemas.microsoft.com/office/drawing/2014/main" id="{D506FC2A-3DE6-A842-A0FB-B6435D2F965C}"/>
              </a:ext>
            </a:extLst>
          </p:cNvPr>
          <p:cNvSpPr/>
          <p:nvPr/>
        </p:nvSpPr>
        <p:spPr>
          <a:xfrm>
            <a:off x="7091414" y="2998997"/>
            <a:ext cx="547666" cy="433746"/>
          </a:xfrm>
          <a:prstGeom prst="flowChartDocument">
            <a:avLst/>
          </a:prstGeom>
          <a:solidFill>
            <a:srgbClr val="FF0000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L2</a:t>
            </a:r>
          </a:p>
        </p:txBody>
      </p:sp>
      <p:sp>
        <p:nvSpPr>
          <p:cNvPr id="34" name="Rounded Rectangle 33">
            <a:extLst>
              <a:ext uri="{FF2B5EF4-FFF2-40B4-BE49-F238E27FC236}">
                <a16:creationId xmlns:a16="http://schemas.microsoft.com/office/drawing/2014/main" id="{A554F49B-1D22-5246-9328-997CB06E999F}"/>
              </a:ext>
            </a:extLst>
          </p:cNvPr>
          <p:cNvSpPr/>
          <p:nvPr/>
        </p:nvSpPr>
        <p:spPr>
          <a:xfrm>
            <a:off x="4681014" y="2176582"/>
            <a:ext cx="556661" cy="529115"/>
          </a:xfrm>
          <a:prstGeom prst="roundRect">
            <a:avLst/>
          </a:prstGeom>
          <a:solidFill>
            <a:srgbClr val="4271C2"/>
          </a:solidFill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  <a:ea typeface="Arial" charset="0"/>
                <a:cs typeface="Arial" charset="0"/>
              </a:rPr>
              <a:t>S5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798DD095-D967-194C-90DF-A842D637A547}"/>
              </a:ext>
            </a:extLst>
          </p:cNvPr>
          <p:cNvSpPr/>
          <p:nvPr/>
        </p:nvSpPr>
        <p:spPr>
          <a:xfrm>
            <a:off x="6946627" y="4151529"/>
            <a:ext cx="94947" cy="88621"/>
          </a:xfrm>
          <a:prstGeom prst="rect">
            <a:avLst/>
          </a:prstGeom>
          <a:solidFill>
            <a:srgbClr val="DBE4F3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7BBD9415-53B5-8946-93BD-7D857AF36B93}"/>
              </a:ext>
            </a:extLst>
          </p:cNvPr>
          <p:cNvSpPr/>
          <p:nvPr/>
        </p:nvSpPr>
        <p:spPr>
          <a:xfrm>
            <a:off x="6946626" y="4449652"/>
            <a:ext cx="94947" cy="88621"/>
          </a:xfrm>
          <a:prstGeom prst="rect">
            <a:avLst/>
          </a:prstGeom>
          <a:solidFill>
            <a:srgbClr val="DBE4F3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30967843-B4FD-3040-AE7B-564D02F6568C}"/>
              </a:ext>
            </a:extLst>
          </p:cNvPr>
          <p:cNvSpPr/>
          <p:nvPr/>
        </p:nvSpPr>
        <p:spPr>
          <a:xfrm>
            <a:off x="9077270" y="2600469"/>
            <a:ext cx="559591" cy="554570"/>
          </a:xfrm>
          <a:prstGeom prst="roundRect">
            <a:avLst/>
          </a:prstGeom>
          <a:solidFill>
            <a:srgbClr val="FFC000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P3</a:t>
            </a:r>
          </a:p>
        </p:txBody>
      </p:sp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2138023A-7B2E-244A-B7E9-5A2A18826107}"/>
              </a:ext>
            </a:extLst>
          </p:cNvPr>
          <p:cNvSpPr/>
          <p:nvPr/>
        </p:nvSpPr>
        <p:spPr>
          <a:xfrm>
            <a:off x="5104864" y="2600469"/>
            <a:ext cx="559591" cy="554570"/>
          </a:xfrm>
          <a:prstGeom prst="roundRect">
            <a:avLst/>
          </a:prstGeom>
          <a:solidFill>
            <a:srgbClr val="D883FF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P1</a:t>
            </a:r>
          </a:p>
        </p:txBody>
      </p:sp>
      <p:sp>
        <p:nvSpPr>
          <p:cNvPr id="58" name="Rounded Rectangle 57">
            <a:extLst>
              <a:ext uri="{FF2B5EF4-FFF2-40B4-BE49-F238E27FC236}">
                <a16:creationId xmlns:a16="http://schemas.microsoft.com/office/drawing/2014/main" id="{169BFB62-4CDC-B449-81B2-8E6D5A91E16B}"/>
              </a:ext>
            </a:extLst>
          </p:cNvPr>
          <p:cNvSpPr/>
          <p:nvPr/>
        </p:nvSpPr>
        <p:spPr>
          <a:xfrm>
            <a:off x="2020258" y="2600141"/>
            <a:ext cx="575072" cy="567368"/>
          </a:xfrm>
          <a:prstGeom prst="roundRect">
            <a:avLst/>
          </a:prstGeom>
          <a:solidFill>
            <a:srgbClr val="D883FF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chemeClr val="bg1"/>
                </a:solidFill>
              </a:rPr>
              <a:t>A1</a:t>
            </a:r>
          </a:p>
        </p:txBody>
      </p:sp>
      <p:sp>
        <p:nvSpPr>
          <p:cNvPr id="63" name="Rounded Rectangle 62">
            <a:extLst>
              <a:ext uri="{FF2B5EF4-FFF2-40B4-BE49-F238E27FC236}">
                <a16:creationId xmlns:a16="http://schemas.microsoft.com/office/drawing/2014/main" id="{45C22C88-49C7-FF41-A444-55326B32EF0A}"/>
              </a:ext>
            </a:extLst>
          </p:cNvPr>
          <p:cNvSpPr/>
          <p:nvPr/>
        </p:nvSpPr>
        <p:spPr>
          <a:xfrm>
            <a:off x="6159626" y="2180091"/>
            <a:ext cx="556661" cy="529115"/>
          </a:xfrm>
          <a:prstGeom prst="roundRect">
            <a:avLst/>
          </a:prstGeom>
          <a:solidFill>
            <a:srgbClr val="4271C2"/>
          </a:solidFill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  <a:ea typeface="Arial" charset="0"/>
                <a:cs typeface="Arial" charset="0"/>
              </a:rPr>
              <a:t>S5</a:t>
            </a:r>
          </a:p>
        </p:txBody>
      </p:sp>
      <p:sp>
        <p:nvSpPr>
          <p:cNvPr id="64" name="Rounded Rectangle 63">
            <a:extLst>
              <a:ext uri="{FF2B5EF4-FFF2-40B4-BE49-F238E27FC236}">
                <a16:creationId xmlns:a16="http://schemas.microsoft.com/office/drawing/2014/main" id="{6B83F727-C00E-3F49-85AA-EF04E1D85812}"/>
              </a:ext>
            </a:extLst>
          </p:cNvPr>
          <p:cNvSpPr/>
          <p:nvPr/>
        </p:nvSpPr>
        <p:spPr>
          <a:xfrm>
            <a:off x="7086916" y="2175404"/>
            <a:ext cx="556661" cy="529115"/>
          </a:xfrm>
          <a:prstGeom prst="roundRect">
            <a:avLst/>
          </a:prstGeom>
          <a:solidFill>
            <a:srgbClr val="FF0000"/>
          </a:solidFill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  <a:ea typeface="Arial" charset="0"/>
                <a:cs typeface="Arial" charset="0"/>
              </a:rPr>
              <a:t>S6</a:t>
            </a:r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76D87B67-BBD3-834D-A324-71166AFD9DA0}"/>
              </a:ext>
            </a:extLst>
          </p:cNvPr>
          <p:cNvSpPr/>
          <p:nvPr/>
        </p:nvSpPr>
        <p:spPr>
          <a:xfrm>
            <a:off x="6609639" y="2600469"/>
            <a:ext cx="559591" cy="554570"/>
          </a:xfrm>
          <a:prstGeom prst="roundRect">
            <a:avLst/>
          </a:prstGeom>
          <a:solidFill>
            <a:schemeClr val="bg2">
              <a:lumMod val="60000"/>
              <a:lumOff val="40000"/>
            </a:schemeClr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P2</a:t>
            </a:r>
          </a:p>
        </p:txBody>
      </p:sp>
      <p:sp>
        <p:nvSpPr>
          <p:cNvPr id="74" name="Rounded Rectangle 73">
            <a:extLst>
              <a:ext uri="{FF2B5EF4-FFF2-40B4-BE49-F238E27FC236}">
                <a16:creationId xmlns:a16="http://schemas.microsoft.com/office/drawing/2014/main" id="{902FA60D-2662-1640-BF4F-5805B06DF0B1}"/>
              </a:ext>
            </a:extLst>
          </p:cNvPr>
          <p:cNvSpPr/>
          <p:nvPr/>
        </p:nvSpPr>
        <p:spPr>
          <a:xfrm>
            <a:off x="2661800" y="2600141"/>
            <a:ext cx="575072" cy="567368"/>
          </a:xfrm>
          <a:prstGeom prst="roundRect">
            <a:avLst/>
          </a:prstGeom>
          <a:solidFill>
            <a:srgbClr val="989898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chemeClr val="bg1"/>
                </a:solidFill>
              </a:rPr>
              <a:t>A2</a:t>
            </a:r>
          </a:p>
        </p:txBody>
      </p:sp>
      <p:sp>
        <p:nvSpPr>
          <p:cNvPr id="119" name="Rounded Rectangle 118">
            <a:extLst>
              <a:ext uri="{FF2B5EF4-FFF2-40B4-BE49-F238E27FC236}">
                <a16:creationId xmlns:a16="http://schemas.microsoft.com/office/drawing/2014/main" id="{4B35B00E-3CD6-594A-B9D5-86104E55653D}"/>
              </a:ext>
            </a:extLst>
          </p:cNvPr>
          <p:cNvSpPr/>
          <p:nvPr/>
        </p:nvSpPr>
        <p:spPr>
          <a:xfrm>
            <a:off x="3301152" y="2600141"/>
            <a:ext cx="575072" cy="567368"/>
          </a:xfrm>
          <a:prstGeom prst="roundRect">
            <a:avLst/>
          </a:prstGeom>
          <a:solidFill>
            <a:srgbClr val="FFC000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chemeClr val="bg1"/>
                </a:solidFill>
              </a:rPr>
              <a:t>A3</a:t>
            </a:r>
          </a:p>
        </p:txBody>
      </p:sp>
      <p:sp>
        <p:nvSpPr>
          <p:cNvPr id="154" name="Folded Corner 153">
            <a:extLst>
              <a:ext uri="{FF2B5EF4-FFF2-40B4-BE49-F238E27FC236}">
                <a16:creationId xmlns:a16="http://schemas.microsoft.com/office/drawing/2014/main" id="{DC3DD93C-A1CF-974E-8E69-D573800236FE}"/>
              </a:ext>
            </a:extLst>
          </p:cNvPr>
          <p:cNvSpPr/>
          <p:nvPr/>
        </p:nvSpPr>
        <p:spPr>
          <a:xfrm>
            <a:off x="6041150" y="5480717"/>
            <a:ext cx="767465" cy="307829"/>
          </a:xfrm>
          <a:prstGeom prst="foldedCorner">
            <a:avLst/>
          </a:prstGeom>
          <a:solidFill>
            <a:srgbClr val="4271C2"/>
          </a:solidFill>
          <a:ln w="19050" cap="flat" cmpd="sng" algn="ctr">
            <a:solidFill>
              <a:schemeClr val="tx1"/>
            </a:solidFill>
            <a:prstDash val="solid"/>
          </a:ln>
          <a:effectLst/>
        </p:spPr>
        <p:txBody>
          <a:bodyPr lIns="36000" rIns="36000" bIns="72000" rtlCol="0" anchor="ctr"/>
          <a:lstStyle/>
          <a:p>
            <a:pPr algn="ctr" defTabSz="457200" hangingPunct="1"/>
            <a:r>
              <a:rPr lang="en-US" b="1" baseline="-25000" dirty="0">
                <a:solidFill>
                  <a:schemeClr val="bg1"/>
                </a:solidFill>
                <a:latin typeface="Arial"/>
              </a:rPr>
              <a:t>CC1</a:t>
            </a:r>
          </a:p>
        </p:txBody>
      </p:sp>
      <p:sp>
        <p:nvSpPr>
          <p:cNvPr id="84" name="Folded Corner 83">
            <a:extLst>
              <a:ext uri="{FF2B5EF4-FFF2-40B4-BE49-F238E27FC236}">
                <a16:creationId xmlns:a16="http://schemas.microsoft.com/office/drawing/2014/main" id="{9906BB8C-9488-7A42-8C91-1660F4D5FB25}"/>
              </a:ext>
            </a:extLst>
          </p:cNvPr>
          <p:cNvSpPr/>
          <p:nvPr/>
        </p:nvSpPr>
        <p:spPr>
          <a:xfrm>
            <a:off x="8895698" y="5480717"/>
            <a:ext cx="767465" cy="307829"/>
          </a:xfrm>
          <a:prstGeom prst="foldedCorner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</a:ln>
          <a:effectLst/>
        </p:spPr>
        <p:txBody>
          <a:bodyPr lIns="36000" rIns="36000" bIns="72000" rtlCol="0" anchor="ctr"/>
          <a:lstStyle/>
          <a:p>
            <a:pPr algn="ctr" defTabSz="457200" hangingPunct="1"/>
            <a:r>
              <a:rPr lang="en-US" b="1" baseline="-25000" dirty="0">
                <a:solidFill>
                  <a:schemeClr val="bg1"/>
                </a:solidFill>
                <a:latin typeface="Arial"/>
              </a:rPr>
              <a:t>CC2</a:t>
            </a:r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6781183D-62A3-4D46-A36C-497C5B4504AB}"/>
              </a:ext>
            </a:extLst>
          </p:cNvPr>
          <p:cNvSpPr/>
          <p:nvPr/>
        </p:nvSpPr>
        <p:spPr>
          <a:xfrm>
            <a:off x="9316364" y="3726947"/>
            <a:ext cx="94947" cy="88621"/>
          </a:xfrm>
          <a:prstGeom prst="rect">
            <a:avLst/>
          </a:prstGeom>
          <a:solidFill>
            <a:srgbClr val="DBE4F3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62" name="Folded Corner 61">
            <a:extLst>
              <a:ext uri="{FF2B5EF4-FFF2-40B4-BE49-F238E27FC236}">
                <a16:creationId xmlns:a16="http://schemas.microsoft.com/office/drawing/2014/main" id="{0F00FC6E-815C-AA40-A700-217232058B1E}"/>
              </a:ext>
            </a:extLst>
          </p:cNvPr>
          <p:cNvSpPr/>
          <p:nvPr/>
        </p:nvSpPr>
        <p:spPr>
          <a:xfrm>
            <a:off x="9895717" y="3612018"/>
            <a:ext cx="767465" cy="307829"/>
          </a:xfrm>
          <a:prstGeom prst="foldedCorner">
            <a:avLst/>
          </a:prstGeom>
          <a:solidFill>
            <a:srgbClr val="00B050"/>
          </a:solidFill>
          <a:ln w="19050" cap="flat" cmpd="sng" algn="ctr">
            <a:solidFill>
              <a:schemeClr val="tx1"/>
            </a:solidFill>
            <a:prstDash val="solid"/>
          </a:ln>
          <a:effectLst/>
        </p:spPr>
        <p:txBody>
          <a:bodyPr lIns="36000" rIns="36000" bIns="72000" rtlCol="0" anchor="ctr"/>
          <a:lstStyle/>
          <a:p>
            <a:pPr algn="ctr" defTabSz="457200" hangingPunct="1"/>
            <a:r>
              <a:rPr lang="en-US" b="1" baseline="-25000" dirty="0">
                <a:solidFill>
                  <a:schemeClr val="bg1"/>
                </a:solidFill>
                <a:latin typeface="Arial"/>
              </a:rPr>
              <a:t>NC4</a:t>
            </a:r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7D6C4016-2704-B94A-AF2D-3A057AC67548}"/>
              </a:ext>
            </a:extLst>
          </p:cNvPr>
          <p:cNvSpPr/>
          <p:nvPr/>
        </p:nvSpPr>
        <p:spPr>
          <a:xfrm rot="10800000" flipH="1" flipV="1">
            <a:off x="8587327" y="3961503"/>
            <a:ext cx="162001" cy="162001"/>
          </a:xfrm>
          <a:prstGeom prst="ellipse">
            <a:avLst/>
          </a:prstGeom>
          <a:solidFill>
            <a:srgbClr val="FF0000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id="{2B22BC2B-7ECA-5540-9F6D-3183327F477F}"/>
              </a:ext>
            </a:extLst>
          </p:cNvPr>
          <p:cNvSpPr/>
          <p:nvPr/>
        </p:nvSpPr>
        <p:spPr>
          <a:xfrm rot="10800000" flipH="1" flipV="1">
            <a:off x="8399430" y="3961503"/>
            <a:ext cx="162001" cy="162001"/>
          </a:xfrm>
          <a:prstGeom prst="ellipse">
            <a:avLst/>
          </a:prstGeom>
          <a:solidFill>
            <a:schemeClr val="accent1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30362C04-6404-F14B-844D-84BAF0B46424}"/>
              </a:ext>
            </a:extLst>
          </p:cNvPr>
          <p:cNvSpPr/>
          <p:nvPr/>
        </p:nvSpPr>
        <p:spPr>
          <a:xfrm rot="10797415" flipV="1">
            <a:off x="9281025" y="3067748"/>
            <a:ext cx="162001" cy="162001"/>
          </a:xfrm>
          <a:prstGeom prst="ellipse">
            <a:avLst/>
          </a:prstGeom>
          <a:solidFill>
            <a:srgbClr val="FF0000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52" name="Oval 51">
            <a:extLst>
              <a:ext uri="{FF2B5EF4-FFF2-40B4-BE49-F238E27FC236}">
                <a16:creationId xmlns:a16="http://schemas.microsoft.com/office/drawing/2014/main" id="{671B3453-13FA-2949-82DC-995CDD34525D}"/>
              </a:ext>
            </a:extLst>
          </p:cNvPr>
          <p:cNvSpPr/>
          <p:nvPr/>
        </p:nvSpPr>
        <p:spPr>
          <a:xfrm rot="10800000" flipV="1">
            <a:off x="5318721" y="3067748"/>
            <a:ext cx="162001" cy="162001"/>
          </a:xfrm>
          <a:prstGeom prst="ellipse">
            <a:avLst/>
          </a:prstGeom>
          <a:solidFill>
            <a:schemeClr val="accent1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53" name="Oval 52">
            <a:extLst>
              <a:ext uri="{FF2B5EF4-FFF2-40B4-BE49-F238E27FC236}">
                <a16:creationId xmlns:a16="http://schemas.microsoft.com/office/drawing/2014/main" id="{3930BE59-1A50-6E46-BBD2-2DAB22D786ED}"/>
              </a:ext>
            </a:extLst>
          </p:cNvPr>
          <p:cNvSpPr/>
          <p:nvPr/>
        </p:nvSpPr>
        <p:spPr>
          <a:xfrm rot="10800000" flipV="1">
            <a:off x="6733872" y="3067748"/>
            <a:ext cx="162001" cy="162001"/>
          </a:xfrm>
          <a:prstGeom prst="ellipse">
            <a:avLst/>
          </a:prstGeom>
          <a:solidFill>
            <a:schemeClr val="accent1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54" name="Oval 53">
            <a:extLst>
              <a:ext uri="{FF2B5EF4-FFF2-40B4-BE49-F238E27FC236}">
                <a16:creationId xmlns:a16="http://schemas.microsoft.com/office/drawing/2014/main" id="{788B1165-79E3-BB4A-9556-0F5B8AA7B34A}"/>
              </a:ext>
            </a:extLst>
          </p:cNvPr>
          <p:cNvSpPr/>
          <p:nvPr/>
        </p:nvSpPr>
        <p:spPr>
          <a:xfrm rot="10800000" flipV="1">
            <a:off x="6905569" y="3067748"/>
            <a:ext cx="162001" cy="162001"/>
          </a:xfrm>
          <a:prstGeom prst="ellipse">
            <a:avLst/>
          </a:prstGeom>
          <a:solidFill>
            <a:srgbClr val="FF0000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55" name="Oval 54">
            <a:extLst>
              <a:ext uri="{FF2B5EF4-FFF2-40B4-BE49-F238E27FC236}">
                <a16:creationId xmlns:a16="http://schemas.microsoft.com/office/drawing/2014/main" id="{8ED8B9E2-3A11-9747-B615-A8D43FD60BAD}"/>
              </a:ext>
            </a:extLst>
          </p:cNvPr>
          <p:cNvSpPr/>
          <p:nvPr/>
        </p:nvSpPr>
        <p:spPr>
          <a:xfrm rot="10800000" flipH="1" flipV="1">
            <a:off x="8782673" y="3687129"/>
            <a:ext cx="162001" cy="162001"/>
          </a:xfrm>
          <a:prstGeom prst="ellipse">
            <a:avLst/>
          </a:prstGeom>
          <a:solidFill>
            <a:srgbClr val="00B050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0</a:t>
            </a:r>
          </a:p>
        </p:txBody>
      </p:sp>
      <p:sp>
        <p:nvSpPr>
          <p:cNvPr id="56" name="Oval 55">
            <a:extLst>
              <a:ext uri="{FF2B5EF4-FFF2-40B4-BE49-F238E27FC236}">
                <a16:creationId xmlns:a16="http://schemas.microsoft.com/office/drawing/2014/main" id="{1CB35A05-45F4-E84D-95E3-FEE9127159EA}"/>
              </a:ext>
            </a:extLst>
          </p:cNvPr>
          <p:cNvSpPr/>
          <p:nvPr/>
        </p:nvSpPr>
        <p:spPr>
          <a:xfrm rot="10800000" flipH="1" flipV="1">
            <a:off x="9825294" y="3689178"/>
            <a:ext cx="162001" cy="162001"/>
          </a:xfrm>
          <a:prstGeom prst="ellipse">
            <a:avLst/>
          </a:prstGeom>
          <a:solidFill>
            <a:srgbClr val="00B050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0</a:t>
            </a:r>
          </a:p>
        </p:txBody>
      </p:sp>
      <p:sp>
        <p:nvSpPr>
          <p:cNvPr id="59" name="Oval 58">
            <a:extLst>
              <a:ext uri="{FF2B5EF4-FFF2-40B4-BE49-F238E27FC236}">
                <a16:creationId xmlns:a16="http://schemas.microsoft.com/office/drawing/2014/main" id="{C826FD4D-7D7F-2E43-8988-27D4D2BC8116}"/>
              </a:ext>
            </a:extLst>
          </p:cNvPr>
          <p:cNvSpPr/>
          <p:nvPr/>
        </p:nvSpPr>
        <p:spPr>
          <a:xfrm rot="10800000" flipV="1">
            <a:off x="2224002" y="3092894"/>
            <a:ext cx="162001" cy="162001"/>
          </a:xfrm>
          <a:prstGeom prst="ellipse">
            <a:avLst/>
          </a:prstGeom>
          <a:solidFill>
            <a:schemeClr val="accent1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60" name="Oval 59">
            <a:extLst>
              <a:ext uri="{FF2B5EF4-FFF2-40B4-BE49-F238E27FC236}">
                <a16:creationId xmlns:a16="http://schemas.microsoft.com/office/drawing/2014/main" id="{AFC8916F-C3DA-E940-8526-3D5E6E8D94FD}"/>
              </a:ext>
            </a:extLst>
          </p:cNvPr>
          <p:cNvSpPr/>
          <p:nvPr/>
        </p:nvSpPr>
        <p:spPr>
          <a:xfrm rot="10800000" flipV="1">
            <a:off x="2862954" y="3089864"/>
            <a:ext cx="162001" cy="162001"/>
          </a:xfrm>
          <a:prstGeom prst="ellipse">
            <a:avLst/>
          </a:prstGeom>
          <a:solidFill>
            <a:schemeClr val="accent1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65" name="Oval 64">
            <a:extLst>
              <a:ext uri="{FF2B5EF4-FFF2-40B4-BE49-F238E27FC236}">
                <a16:creationId xmlns:a16="http://schemas.microsoft.com/office/drawing/2014/main" id="{CD9B4B49-97AE-6E41-BD80-99A9B17822D5}"/>
              </a:ext>
            </a:extLst>
          </p:cNvPr>
          <p:cNvSpPr/>
          <p:nvPr/>
        </p:nvSpPr>
        <p:spPr>
          <a:xfrm rot="10800000" flipV="1">
            <a:off x="3499587" y="3089864"/>
            <a:ext cx="162001" cy="162001"/>
          </a:xfrm>
          <a:prstGeom prst="ellipse">
            <a:avLst/>
          </a:prstGeom>
          <a:solidFill>
            <a:srgbClr val="FF0000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67" name="Oval 66">
            <a:extLst>
              <a:ext uri="{FF2B5EF4-FFF2-40B4-BE49-F238E27FC236}">
                <a16:creationId xmlns:a16="http://schemas.microsoft.com/office/drawing/2014/main" id="{F989AB97-1BDC-9E45-92C6-3FBA85C7CF6D}"/>
              </a:ext>
            </a:extLst>
          </p:cNvPr>
          <p:cNvSpPr/>
          <p:nvPr/>
        </p:nvSpPr>
        <p:spPr>
          <a:xfrm rot="10800000" flipV="1">
            <a:off x="5960149" y="5553630"/>
            <a:ext cx="162001" cy="162001"/>
          </a:xfrm>
          <a:prstGeom prst="ellipse">
            <a:avLst/>
          </a:prstGeom>
          <a:solidFill>
            <a:schemeClr val="accent1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72" name="Oval 71">
            <a:extLst>
              <a:ext uri="{FF2B5EF4-FFF2-40B4-BE49-F238E27FC236}">
                <a16:creationId xmlns:a16="http://schemas.microsoft.com/office/drawing/2014/main" id="{1D66BF38-5CEB-9847-8817-0B6E84C46A9D}"/>
              </a:ext>
            </a:extLst>
          </p:cNvPr>
          <p:cNvSpPr/>
          <p:nvPr/>
        </p:nvSpPr>
        <p:spPr>
          <a:xfrm rot="10800000" flipH="1" flipV="1">
            <a:off x="8824708" y="5553630"/>
            <a:ext cx="162001" cy="162001"/>
          </a:xfrm>
          <a:prstGeom prst="ellipse">
            <a:avLst/>
          </a:prstGeom>
          <a:solidFill>
            <a:srgbClr val="FF0000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73" name="Triangle 72">
            <a:extLst>
              <a:ext uri="{FF2B5EF4-FFF2-40B4-BE49-F238E27FC236}">
                <a16:creationId xmlns:a16="http://schemas.microsoft.com/office/drawing/2014/main" id="{07D255E9-3240-594D-9B8B-420ECE8A0294}"/>
              </a:ext>
            </a:extLst>
          </p:cNvPr>
          <p:cNvSpPr/>
          <p:nvPr/>
        </p:nvSpPr>
        <p:spPr>
          <a:xfrm>
            <a:off x="8905709" y="5114176"/>
            <a:ext cx="359124" cy="327466"/>
          </a:xfrm>
          <a:prstGeom prst="triangle">
            <a:avLst/>
          </a:prstGeom>
          <a:solidFill>
            <a:srgbClr val="989898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10800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R2</a:t>
            </a:r>
          </a:p>
        </p:txBody>
      </p:sp>
      <p:sp>
        <p:nvSpPr>
          <p:cNvPr id="75" name="Triangle 74">
            <a:extLst>
              <a:ext uri="{FF2B5EF4-FFF2-40B4-BE49-F238E27FC236}">
                <a16:creationId xmlns:a16="http://schemas.microsoft.com/office/drawing/2014/main" id="{C1FB6537-5546-424F-858A-5DF617E25E01}"/>
              </a:ext>
            </a:extLst>
          </p:cNvPr>
          <p:cNvSpPr/>
          <p:nvPr/>
        </p:nvSpPr>
        <p:spPr>
          <a:xfrm>
            <a:off x="9294027" y="5114176"/>
            <a:ext cx="359124" cy="327466"/>
          </a:xfrm>
          <a:prstGeom prst="triangle">
            <a:avLst/>
          </a:prstGeom>
          <a:solidFill>
            <a:schemeClr val="accent4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10800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R3</a:t>
            </a:r>
          </a:p>
        </p:txBody>
      </p:sp>
      <p:sp>
        <p:nvSpPr>
          <p:cNvPr id="76" name="Triangle 75">
            <a:extLst>
              <a:ext uri="{FF2B5EF4-FFF2-40B4-BE49-F238E27FC236}">
                <a16:creationId xmlns:a16="http://schemas.microsoft.com/office/drawing/2014/main" id="{E766394C-730A-194B-80D3-BBBB8A7C95A1}"/>
              </a:ext>
            </a:extLst>
          </p:cNvPr>
          <p:cNvSpPr/>
          <p:nvPr/>
        </p:nvSpPr>
        <p:spPr>
          <a:xfrm>
            <a:off x="6043727" y="5089428"/>
            <a:ext cx="389693" cy="355340"/>
          </a:xfrm>
          <a:prstGeom prst="triangle">
            <a:avLst/>
          </a:prstGeom>
          <a:solidFill>
            <a:srgbClr val="D883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10800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R1</a:t>
            </a:r>
          </a:p>
        </p:txBody>
      </p:sp>
      <p:sp>
        <p:nvSpPr>
          <p:cNvPr id="80" name="Triangle 79">
            <a:extLst>
              <a:ext uri="{FF2B5EF4-FFF2-40B4-BE49-F238E27FC236}">
                <a16:creationId xmlns:a16="http://schemas.microsoft.com/office/drawing/2014/main" id="{EC5E2C2E-0038-C14F-B942-90556FA43A5C}"/>
              </a:ext>
            </a:extLst>
          </p:cNvPr>
          <p:cNvSpPr/>
          <p:nvPr/>
        </p:nvSpPr>
        <p:spPr>
          <a:xfrm>
            <a:off x="6432043" y="5089428"/>
            <a:ext cx="389693" cy="355340"/>
          </a:xfrm>
          <a:prstGeom prst="triangle">
            <a:avLst/>
          </a:prstGeom>
          <a:solidFill>
            <a:srgbClr val="989898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10800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R2</a:t>
            </a:r>
          </a:p>
        </p:txBody>
      </p:sp>
      <p:sp>
        <p:nvSpPr>
          <p:cNvPr id="68" name="Triangle 67">
            <a:extLst>
              <a:ext uri="{FF2B5EF4-FFF2-40B4-BE49-F238E27FC236}">
                <a16:creationId xmlns:a16="http://schemas.microsoft.com/office/drawing/2014/main" id="{E5CD8FD2-2E02-CB4D-AA64-639378F361DB}"/>
              </a:ext>
            </a:extLst>
          </p:cNvPr>
          <p:cNvSpPr/>
          <p:nvPr/>
        </p:nvSpPr>
        <p:spPr>
          <a:xfrm>
            <a:off x="10318370" y="3223078"/>
            <a:ext cx="389693" cy="355340"/>
          </a:xfrm>
          <a:prstGeom prst="triangle">
            <a:avLst/>
          </a:prstGeom>
          <a:solidFill>
            <a:srgbClr val="00B05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10800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R4</a:t>
            </a:r>
          </a:p>
        </p:txBody>
      </p:sp>
      <p:sp>
        <p:nvSpPr>
          <p:cNvPr id="69" name="Triangle 68">
            <a:extLst>
              <a:ext uri="{FF2B5EF4-FFF2-40B4-BE49-F238E27FC236}">
                <a16:creationId xmlns:a16="http://schemas.microsoft.com/office/drawing/2014/main" id="{BE485409-4126-F84A-9ED8-F169336DEA2A}"/>
              </a:ext>
            </a:extLst>
          </p:cNvPr>
          <p:cNvSpPr/>
          <p:nvPr/>
        </p:nvSpPr>
        <p:spPr>
          <a:xfrm>
            <a:off x="9878798" y="3223078"/>
            <a:ext cx="389693" cy="355340"/>
          </a:xfrm>
          <a:prstGeom prst="triangle">
            <a:avLst/>
          </a:prstGeom>
          <a:solidFill>
            <a:srgbClr val="D883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10800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R1</a:t>
            </a:r>
          </a:p>
        </p:txBody>
      </p:sp>
      <p:grpSp>
        <p:nvGrpSpPr>
          <p:cNvPr id="61" name="Group 60">
            <a:extLst>
              <a:ext uri="{FF2B5EF4-FFF2-40B4-BE49-F238E27FC236}">
                <a16:creationId xmlns:a16="http://schemas.microsoft.com/office/drawing/2014/main" id="{157A1B21-0726-E943-9305-BB4CE0F2A81C}"/>
              </a:ext>
            </a:extLst>
          </p:cNvPr>
          <p:cNvGrpSpPr/>
          <p:nvPr/>
        </p:nvGrpSpPr>
        <p:grpSpPr>
          <a:xfrm>
            <a:off x="2016086" y="4701174"/>
            <a:ext cx="1825606" cy="1171784"/>
            <a:chOff x="2016086" y="4701174"/>
            <a:chExt cx="1825606" cy="1171784"/>
          </a:xfrm>
        </p:grpSpPr>
        <p:sp>
          <p:nvSpPr>
            <p:cNvPr id="70" name="Rounded Rectangle 69">
              <a:extLst>
                <a:ext uri="{FF2B5EF4-FFF2-40B4-BE49-F238E27FC236}">
                  <a16:creationId xmlns:a16="http://schemas.microsoft.com/office/drawing/2014/main" id="{3E8D65E4-3E77-2645-AD5D-73E4CA417D8A}"/>
                </a:ext>
              </a:extLst>
            </p:cNvPr>
            <p:cNvSpPr/>
            <p:nvPr/>
          </p:nvSpPr>
          <p:spPr>
            <a:xfrm>
              <a:off x="2016086" y="4701174"/>
              <a:ext cx="575072" cy="567368"/>
            </a:xfrm>
            <a:prstGeom prst="roundRect">
              <a:avLst/>
            </a:prstGeom>
            <a:solidFill>
              <a:srgbClr val="00B05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en-US" sz="2000" b="1" dirty="0">
                  <a:solidFill>
                    <a:schemeClr val="bg1"/>
                  </a:solidFill>
                </a:rPr>
                <a:t>CA4</a:t>
              </a:r>
            </a:p>
          </p:txBody>
        </p:sp>
        <p:sp>
          <p:nvSpPr>
            <p:cNvPr id="71" name="Rounded Rectangle 70">
              <a:extLst>
                <a:ext uri="{FF2B5EF4-FFF2-40B4-BE49-F238E27FC236}">
                  <a16:creationId xmlns:a16="http://schemas.microsoft.com/office/drawing/2014/main" id="{921AEFC5-9A88-B54E-B58E-98195D85BBC7}"/>
                </a:ext>
              </a:extLst>
            </p:cNvPr>
            <p:cNvSpPr/>
            <p:nvPr/>
          </p:nvSpPr>
          <p:spPr>
            <a:xfrm>
              <a:off x="2016086" y="5305590"/>
              <a:ext cx="575072" cy="567368"/>
            </a:xfrm>
            <a:prstGeom prst="roundRect">
              <a:avLst/>
            </a:prstGeom>
            <a:solidFill>
              <a:srgbClr val="D883FF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en-US" sz="2000" b="1" dirty="0">
                  <a:solidFill>
                    <a:schemeClr val="bg1"/>
                  </a:solidFill>
                </a:rPr>
                <a:t>CA1</a:t>
              </a:r>
            </a:p>
          </p:txBody>
        </p:sp>
        <p:sp>
          <p:nvSpPr>
            <p:cNvPr id="77" name="Rounded Rectangle 76">
              <a:extLst>
                <a:ext uri="{FF2B5EF4-FFF2-40B4-BE49-F238E27FC236}">
                  <a16:creationId xmlns:a16="http://schemas.microsoft.com/office/drawing/2014/main" id="{B8AF462A-7A39-AC47-9D16-6476377429D0}"/>
                </a:ext>
              </a:extLst>
            </p:cNvPr>
            <p:cNvSpPr/>
            <p:nvPr/>
          </p:nvSpPr>
          <p:spPr>
            <a:xfrm>
              <a:off x="2639875" y="5305590"/>
              <a:ext cx="575072" cy="567368"/>
            </a:xfrm>
            <a:prstGeom prst="roundRect">
              <a:avLst/>
            </a:prstGeom>
            <a:solidFill>
              <a:srgbClr val="989898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en-US" sz="2000" b="1" dirty="0">
                  <a:solidFill>
                    <a:schemeClr val="bg1"/>
                  </a:solidFill>
                </a:rPr>
                <a:t>CA2</a:t>
              </a:r>
            </a:p>
          </p:txBody>
        </p:sp>
        <p:sp>
          <p:nvSpPr>
            <p:cNvPr id="78" name="Rounded Rectangle 77">
              <a:extLst>
                <a:ext uri="{FF2B5EF4-FFF2-40B4-BE49-F238E27FC236}">
                  <a16:creationId xmlns:a16="http://schemas.microsoft.com/office/drawing/2014/main" id="{0DF745EA-F5AF-A544-B4BE-254509FF4F06}"/>
                </a:ext>
              </a:extLst>
            </p:cNvPr>
            <p:cNvSpPr/>
            <p:nvPr/>
          </p:nvSpPr>
          <p:spPr>
            <a:xfrm>
              <a:off x="3266620" y="5305590"/>
              <a:ext cx="575072" cy="567368"/>
            </a:xfrm>
            <a:prstGeom prst="roundRect">
              <a:avLst/>
            </a:prstGeom>
            <a:solidFill>
              <a:srgbClr val="FFC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en-US" sz="2000" b="1" dirty="0">
                  <a:solidFill>
                    <a:schemeClr val="bg1"/>
                  </a:solidFill>
                </a:rPr>
                <a:t>CA3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984214042"/>
      </p:ext>
    </p:extLst>
  </p:cSld>
  <p:clrMapOvr>
    <a:masterClrMapping/>
  </p:clrMapOvr>
  <p:transition spd="med"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ounded Rectangle 25">
            <a:extLst>
              <a:ext uri="{FF2B5EF4-FFF2-40B4-BE49-F238E27FC236}">
                <a16:creationId xmlns:a16="http://schemas.microsoft.com/office/drawing/2014/main" id="{7E7C5C81-9144-4C4C-9545-7E08DA70D9C2}"/>
              </a:ext>
            </a:extLst>
          </p:cNvPr>
          <p:cNvSpPr/>
          <p:nvPr/>
        </p:nvSpPr>
        <p:spPr>
          <a:xfrm>
            <a:off x="3969849" y="2036571"/>
            <a:ext cx="6899161" cy="3854153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72000" rtlCol="0" anchor="ctr"/>
          <a:lstStyle/>
          <a:p>
            <a:pPr algn="ctr"/>
            <a:endParaRPr lang="en-US" dirty="0"/>
          </a:p>
        </p:txBody>
      </p:sp>
      <p:sp>
        <p:nvSpPr>
          <p:cNvPr id="30" name="Folded Corner 29">
            <a:extLst>
              <a:ext uri="{FF2B5EF4-FFF2-40B4-BE49-F238E27FC236}">
                <a16:creationId xmlns:a16="http://schemas.microsoft.com/office/drawing/2014/main" id="{A2F8E100-B2E3-D74B-80E5-C09500E53EE9}"/>
              </a:ext>
            </a:extLst>
          </p:cNvPr>
          <p:cNvSpPr/>
          <p:nvPr/>
        </p:nvSpPr>
        <p:spPr>
          <a:xfrm>
            <a:off x="8735773" y="5336526"/>
            <a:ext cx="823714" cy="307829"/>
          </a:xfrm>
          <a:prstGeom prst="foldedCorner">
            <a:avLst/>
          </a:prstGeom>
          <a:solidFill>
            <a:srgbClr val="00B050"/>
          </a:solidFill>
          <a:ln w="19050" cap="flat" cmpd="sng" algn="ctr">
            <a:solidFill>
              <a:schemeClr val="tx1"/>
            </a:solidFill>
            <a:prstDash val="solid"/>
          </a:ln>
          <a:effectLst/>
        </p:spPr>
        <p:txBody>
          <a:bodyPr lIns="36000" rIns="36000" bIns="72000" rtlCol="0" anchor="ctr"/>
          <a:lstStyle/>
          <a:p>
            <a:pPr algn="ctr" defTabSz="457200" hangingPunct="1"/>
            <a:r>
              <a:rPr lang="en-US" b="1" baseline="-25000" dirty="0">
                <a:solidFill>
                  <a:schemeClr val="bg1"/>
                </a:solidFill>
                <a:latin typeface="Arial"/>
              </a:rPr>
              <a:t>NC4</a:t>
            </a:r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A618CE4E-EA86-4547-B907-81733F425599}"/>
              </a:ext>
            </a:extLst>
          </p:cNvPr>
          <p:cNvSpPr/>
          <p:nvPr/>
        </p:nvSpPr>
        <p:spPr>
          <a:xfrm rot="10800000" flipH="1" flipV="1">
            <a:off x="8665350" y="5413686"/>
            <a:ext cx="162001" cy="162001"/>
          </a:xfrm>
          <a:prstGeom prst="ellipse">
            <a:avLst/>
          </a:prstGeom>
          <a:solidFill>
            <a:srgbClr val="00B050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0</a:t>
            </a:r>
          </a:p>
        </p:txBody>
      </p:sp>
      <p:sp>
        <p:nvSpPr>
          <p:cNvPr id="34" name="Triangle 33">
            <a:extLst>
              <a:ext uri="{FF2B5EF4-FFF2-40B4-BE49-F238E27FC236}">
                <a16:creationId xmlns:a16="http://schemas.microsoft.com/office/drawing/2014/main" id="{F0AE4A8C-6412-1A47-AC9B-6DF87E11E3A9}"/>
              </a:ext>
            </a:extLst>
          </p:cNvPr>
          <p:cNvSpPr/>
          <p:nvPr/>
        </p:nvSpPr>
        <p:spPr>
          <a:xfrm>
            <a:off x="8735773" y="4942111"/>
            <a:ext cx="389693" cy="355340"/>
          </a:xfrm>
          <a:prstGeom prst="triangle">
            <a:avLst/>
          </a:prstGeom>
          <a:solidFill>
            <a:srgbClr val="D883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10800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R1</a:t>
            </a:r>
          </a:p>
        </p:txBody>
      </p:sp>
      <p:sp>
        <p:nvSpPr>
          <p:cNvPr id="35" name="Triangle 34">
            <a:extLst>
              <a:ext uri="{FF2B5EF4-FFF2-40B4-BE49-F238E27FC236}">
                <a16:creationId xmlns:a16="http://schemas.microsoft.com/office/drawing/2014/main" id="{D3B68A0F-4D70-FF48-96EB-D7D3D9946586}"/>
              </a:ext>
            </a:extLst>
          </p:cNvPr>
          <p:cNvSpPr/>
          <p:nvPr/>
        </p:nvSpPr>
        <p:spPr>
          <a:xfrm>
            <a:off x="9169793" y="4942111"/>
            <a:ext cx="389693" cy="355340"/>
          </a:xfrm>
          <a:prstGeom prst="triangle">
            <a:avLst/>
          </a:prstGeom>
          <a:solidFill>
            <a:srgbClr val="00B05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10800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R4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FD2B90B-CADD-B443-8241-F28F6BD6FE58}"/>
              </a:ext>
            </a:extLst>
          </p:cNvPr>
          <p:cNvSpPr txBox="1"/>
          <p:nvPr/>
        </p:nvSpPr>
        <p:spPr>
          <a:xfrm>
            <a:off x="10315316" y="5289673"/>
            <a:ext cx="399292" cy="461665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/>
              <a:t>N</a:t>
            </a:r>
          </a:p>
        </p:txBody>
      </p:sp>
      <p:sp>
        <p:nvSpPr>
          <p:cNvPr id="6" name="Rectangle 28">
            <a:extLst>
              <a:ext uri="{FF2B5EF4-FFF2-40B4-BE49-F238E27FC236}">
                <a16:creationId xmlns:a16="http://schemas.microsoft.com/office/drawing/2014/main" id="{F83AD13B-686A-7441-AF80-1AAF66037A2E}"/>
              </a:ext>
            </a:extLst>
          </p:cNvPr>
          <p:cNvSpPr/>
          <p:nvPr/>
        </p:nvSpPr>
        <p:spPr>
          <a:xfrm>
            <a:off x="1956378" y="1921239"/>
            <a:ext cx="8943280" cy="4084819"/>
          </a:xfrm>
          <a:prstGeom prst="rect">
            <a:avLst/>
          </a:prstGeom>
          <a:ln w="12700">
            <a:solidFill>
              <a:schemeClr val="tx1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7" name="Title 4">
            <a:extLst>
              <a:ext uri="{FF2B5EF4-FFF2-40B4-BE49-F238E27FC236}">
                <a16:creationId xmlns:a16="http://schemas.microsoft.com/office/drawing/2014/main" id="{5FBE3801-AF81-B14D-A087-3503F478758D}"/>
              </a:ext>
            </a:extLst>
          </p:cNvPr>
          <p:cNvSpPr txBox="1">
            <a:spLocks/>
          </p:cNvSpPr>
          <p:nvPr/>
        </p:nvSpPr>
        <p:spPr>
          <a:xfrm>
            <a:off x="990600" y="517525"/>
            <a:ext cx="10515600" cy="13255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anchor="ctr">
            <a:normAutofit/>
          </a:bodyPr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9pPr>
          </a:lstStyle>
          <a:p>
            <a:pPr hangingPunct="1"/>
            <a:r>
              <a:rPr lang="en-US" sz="3600" dirty="0"/>
              <a:t>Diagram 15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BBEB9526-DCBA-7741-B5F8-5C78E9AA1D91}"/>
              </a:ext>
            </a:extLst>
          </p:cNvPr>
          <p:cNvGrpSpPr/>
          <p:nvPr/>
        </p:nvGrpSpPr>
        <p:grpSpPr>
          <a:xfrm>
            <a:off x="6445936" y="3540684"/>
            <a:ext cx="571412" cy="641909"/>
            <a:chOff x="6336183" y="2836990"/>
            <a:chExt cx="571412" cy="641909"/>
          </a:xfrm>
        </p:grpSpPr>
        <p:sp>
          <p:nvSpPr>
            <p:cNvPr id="17" name="Rounded Rectangle 16">
              <a:extLst>
                <a:ext uri="{FF2B5EF4-FFF2-40B4-BE49-F238E27FC236}">
                  <a16:creationId xmlns:a16="http://schemas.microsoft.com/office/drawing/2014/main" id="{68E897CC-189F-2949-A06A-B4FFA42C5E9E}"/>
                </a:ext>
              </a:extLst>
            </p:cNvPr>
            <p:cNvSpPr/>
            <p:nvPr/>
          </p:nvSpPr>
          <p:spPr>
            <a:xfrm>
              <a:off x="6336183" y="2836990"/>
              <a:ext cx="571412" cy="563758"/>
            </a:xfrm>
            <a:prstGeom prst="roundRect">
              <a:avLst/>
            </a:prstGeom>
            <a:solidFill>
              <a:srgbClr val="D883FF"/>
            </a:solidFill>
            <a:ln w="19050"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2000" rIns="72000" rtlCol="0" anchor="ctr"/>
            <a:lstStyle/>
            <a:p>
              <a:pPr algn="ctr"/>
              <a:r>
                <a:rPr lang="en-US" sz="2400" b="1" dirty="0">
                  <a:solidFill>
                    <a:schemeClr val="bg1"/>
                  </a:solidFill>
                </a:rPr>
                <a:t>O1</a:t>
              </a:r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ECDC844C-4B03-FD4D-A5B5-41F37936F881}"/>
                </a:ext>
              </a:extLst>
            </p:cNvPr>
            <p:cNvSpPr/>
            <p:nvPr/>
          </p:nvSpPr>
          <p:spPr>
            <a:xfrm rot="10800000" flipH="1" flipV="1">
              <a:off x="6540888" y="3316898"/>
              <a:ext cx="162001" cy="162001"/>
            </a:xfrm>
            <a:prstGeom prst="ellipse">
              <a:avLst/>
            </a:prstGeom>
            <a:solidFill>
              <a:srgbClr val="00B050"/>
            </a:solidFill>
            <a:ln w="25400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000" b="1" dirty="0">
                  <a:solidFill>
                    <a:schemeClr val="bg1"/>
                  </a:solidFill>
                </a:rPr>
                <a:t>0</a:t>
              </a:r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C3378B7F-2CC0-0044-8771-6092AA8680AC}"/>
              </a:ext>
            </a:extLst>
          </p:cNvPr>
          <p:cNvGrpSpPr/>
          <p:nvPr/>
        </p:nvGrpSpPr>
        <p:grpSpPr>
          <a:xfrm>
            <a:off x="7725785" y="3540684"/>
            <a:ext cx="571412" cy="641909"/>
            <a:chOff x="7680505" y="4182593"/>
            <a:chExt cx="571412" cy="641909"/>
          </a:xfrm>
        </p:grpSpPr>
        <p:sp>
          <p:nvSpPr>
            <p:cNvPr id="20" name="Rounded Rectangle 19">
              <a:extLst>
                <a:ext uri="{FF2B5EF4-FFF2-40B4-BE49-F238E27FC236}">
                  <a16:creationId xmlns:a16="http://schemas.microsoft.com/office/drawing/2014/main" id="{DDF8103F-8C15-A44B-9B3E-7F7F15654B37}"/>
                </a:ext>
              </a:extLst>
            </p:cNvPr>
            <p:cNvSpPr/>
            <p:nvPr/>
          </p:nvSpPr>
          <p:spPr>
            <a:xfrm>
              <a:off x="7680505" y="4182593"/>
              <a:ext cx="571412" cy="563758"/>
            </a:xfrm>
            <a:prstGeom prst="roundRect">
              <a:avLst/>
            </a:prstGeom>
            <a:solidFill>
              <a:srgbClr val="00B050"/>
            </a:solidFill>
            <a:ln w="19050"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2000" rIns="72000" rtlCol="0" anchor="ctr"/>
            <a:lstStyle/>
            <a:p>
              <a:pPr algn="ctr"/>
              <a:r>
                <a:rPr lang="en-US" sz="2400" b="1" dirty="0">
                  <a:solidFill>
                    <a:schemeClr val="bg1"/>
                  </a:solidFill>
                </a:rPr>
                <a:t>O4</a:t>
              </a:r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7402C43E-5E79-AA4B-979A-DAD5D02DA926}"/>
                </a:ext>
              </a:extLst>
            </p:cNvPr>
            <p:cNvSpPr/>
            <p:nvPr/>
          </p:nvSpPr>
          <p:spPr>
            <a:xfrm rot="10800000" flipH="1" flipV="1">
              <a:off x="7885210" y="4662501"/>
              <a:ext cx="162001" cy="162001"/>
            </a:xfrm>
            <a:prstGeom prst="ellipse">
              <a:avLst/>
            </a:prstGeom>
            <a:solidFill>
              <a:srgbClr val="00B050"/>
            </a:solidFill>
            <a:ln w="25400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000" b="1" dirty="0">
                  <a:solidFill>
                    <a:schemeClr val="bg1"/>
                  </a:solidFill>
                </a:rPr>
                <a:t>0</a:t>
              </a:r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6C53F53C-B40A-FC40-B924-DFC34849BE03}"/>
              </a:ext>
            </a:extLst>
          </p:cNvPr>
          <p:cNvGrpSpPr/>
          <p:nvPr/>
        </p:nvGrpSpPr>
        <p:grpSpPr>
          <a:xfrm>
            <a:off x="2016086" y="4701174"/>
            <a:ext cx="575072" cy="1171784"/>
            <a:chOff x="2016086" y="4701174"/>
            <a:chExt cx="575072" cy="1171784"/>
          </a:xfrm>
        </p:grpSpPr>
        <p:sp>
          <p:nvSpPr>
            <p:cNvPr id="22" name="Rounded Rectangle 21">
              <a:extLst>
                <a:ext uri="{FF2B5EF4-FFF2-40B4-BE49-F238E27FC236}">
                  <a16:creationId xmlns:a16="http://schemas.microsoft.com/office/drawing/2014/main" id="{94079AAB-2173-B946-AAFF-83C9421D5930}"/>
                </a:ext>
              </a:extLst>
            </p:cNvPr>
            <p:cNvSpPr/>
            <p:nvPr/>
          </p:nvSpPr>
          <p:spPr>
            <a:xfrm>
              <a:off x="2016086" y="4701174"/>
              <a:ext cx="575072" cy="567368"/>
            </a:xfrm>
            <a:prstGeom prst="roundRect">
              <a:avLst/>
            </a:prstGeom>
            <a:solidFill>
              <a:srgbClr val="00B05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en-US" sz="2000" b="1" dirty="0">
                  <a:solidFill>
                    <a:schemeClr val="bg1"/>
                  </a:solidFill>
                </a:rPr>
                <a:t>CA4</a:t>
              </a:r>
            </a:p>
          </p:txBody>
        </p:sp>
        <p:sp>
          <p:nvSpPr>
            <p:cNvPr id="23" name="Rounded Rectangle 22">
              <a:extLst>
                <a:ext uri="{FF2B5EF4-FFF2-40B4-BE49-F238E27FC236}">
                  <a16:creationId xmlns:a16="http://schemas.microsoft.com/office/drawing/2014/main" id="{26E361A6-AD79-964E-9FF0-07E1593215AA}"/>
                </a:ext>
              </a:extLst>
            </p:cNvPr>
            <p:cNvSpPr/>
            <p:nvPr/>
          </p:nvSpPr>
          <p:spPr>
            <a:xfrm>
              <a:off x="2016086" y="5305590"/>
              <a:ext cx="575072" cy="567368"/>
            </a:xfrm>
            <a:prstGeom prst="roundRect">
              <a:avLst/>
            </a:prstGeom>
            <a:solidFill>
              <a:srgbClr val="D883FF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en-US" sz="2000" b="1" dirty="0">
                  <a:solidFill>
                    <a:schemeClr val="bg1"/>
                  </a:solidFill>
                </a:rPr>
                <a:t>CA1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733668707"/>
      </p:ext>
    </p:extLst>
  </p:cSld>
  <p:clrMapOvr>
    <a:masterClrMapping/>
  </p:clrMapOvr>
  <p:transition spd="med"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ounded Rectangle 25">
            <a:extLst>
              <a:ext uri="{FF2B5EF4-FFF2-40B4-BE49-F238E27FC236}">
                <a16:creationId xmlns:a16="http://schemas.microsoft.com/office/drawing/2014/main" id="{7E7C5C81-9144-4C4C-9545-7E08DA70D9C2}"/>
              </a:ext>
            </a:extLst>
          </p:cNvPr>
          <p:cNvSpPr/>
          <p:nvPr/>
        </p:nvSpPr>
        <p:spPr>
          <a:xfrm>
            <a:off x="3969849" y="2036571"/>
            <a:ext cx="6899161" cy="3854153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72000" rtlCol="0" anchor="ctr"/>
          <a:lstStyle/>
          <a:p>
            <a:pPr algn="ctr"/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FD2B90B-CADD-B443-8241-F28F6BD6FE58}"/>
              </a:ext>
            </a:extLst>
          </p:cNvPr>
          <p:cNvSpPr txBox="1"/>
          <p:nvPr/>
        </p:nvSpPr>
        <p:spPr>
          <a:xfrm>
            <a:off x="10315316" y="5289673"/>
            <a:ext cx="399292" cy="461665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/>
              <a:t>N</a:t>
            </a:r>
          </a:p>
        </p:txBody>
      </p:sp>
      <p:sp>
        <p:nvSpPr>
          <p:cNvPr id="6" name="Rectangle 28">
            <a:extLst>
              <a:ext uri="{FF2B5EF4-FFF2-40B4-BE49-F238E27FC236}">
                <a16:creationId xmlns:a16="http://schemas.microsoft.com/office/drawing/2014/main" id="{F83AD13B-686A-7441-AF80-1AAF66037A2E}"/>
              </a:ext>
            </a:extLst>
          </p:cNvPr>
          <p:cNvSpPr/>
          <p:nvPr/>
        </p:nvSpPr>
        <p:spPr>
          <a:xfrm>
            <a:off x="1956378" y="1921239"/>
            <a:ext cx="8943280" cy="4084819"/>
          </a:xfrm>
          <a:prstGeom prst="rect">
            <a:avLst/>
          </a:prstGeom>
          <a:ln w="12700">
            <a:solidFill>
              <a:schemeClr val="tx1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7" name="Title 4">
            <a:extLst>
              <a:ext uri="{FF2B5EF4-FFF2-40B4-BE49-F238E27FC236}">
                <a16:creationId xmlns:a16="http://schemas.microsoft.com/office/drawing/2014/main" id="{5FBE3801-AF81-B14D-A087-3503F478758D}"/>
              </a:ext>
            </a:extLst>
          </p:cNvPr>
          <p:cNvSpPr txBox="1">
            <a:spLocks/>
          </p:cNvSpPr>
          <p:nvPr/>
        </p:nvSpPr>
        <p:spPr>
          <a:xfrm>
            <a:off x="990600" y="517525"/>
            <a:ext cx="10515600" cy="13255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anchor="ctr">
            <a:normAutofit/>
          </a:bodyPr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9pPr>
          </a:lstStyle>
          <a:p>
            <a:pPr hangingPunct="1"/>
            <a:r>
              <a:rPr lang="en-US" sz="3600" dirty="0"/>
              <a:t>Diagram 15.1</a:t>
            </a:r>
          </a:p>
        </p:txBody>
      </p:sp>
      <p:sp>
        <p:nvSpPr>
          <p:cNvPr id="23" name="Folded Corner 22">
            <a:extLst>
              <a:ext uri="{FF2B5EF4-FFF2-40B4-BE49-F238E27FC236}">
                <a16:creationId xmlns:a16="http://schemas.microsoft.com/office/drawing/2014/main" id="{87885FB3-DA2A-5845-BC60-B1B91A6D8680}"/>
              </a:ext>
            </a:extLst>
          </p:cNvPr>
          <p:cNvSpPr/>
          <p:nvPr/>
        </p:nvSpPr>
        <p:spPr>
          <a:xfrm>
            <a:off x="4879896" y="5443509"/>
            <a:ext cx="1680753" cy="307829"/>
          </a:xfrm>
          <a:prstGeom prst="foldedCorner">
            <a:avLst/>
          </a:prstGeom>
          <a:solidFill>
            <a:srgbClr val="00B050"/>
          </a:solidFill>
          <a:ln w="19050" cap="flat" cmpd="sng" algn="ctr">
            <a:solidFill>
              <a:schemeClr val="tx1"/>
            </a:solidFill>
            <a:prstDash val="solid"/>
          </a:ln>
          <a:effectLst/>
        </p:spPr>
        <p:txBody>
          <a:bodyPr lIns="36000" rIns="36000" bIns="72000" rtlCol="0" anchor="ctr"/>
          <a:lstStyle/>
          <a:p>
            <a:pPr algn="ctr" defTabSz="457200" hangingPunct="1"/>
            <a:r>
              <a:rPr lang="en-US" b="1" baseline="-25000" dirty="0">
                <a:solidFill>
                  <a:schemeClr val="bg1"/>
                </a:solidFill>
                <a:latin typeface="Arial"/>
              </a:rPr>
              <a:t>NC4</a:t>
            </a: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65220AF4-4C53-EB4C-8216-6797D8F46D7F}"/>
              </a:ext>
            </a:extLst>
          </p:cNvPr>
          <p:cNvSpPr/>
          <p:nvPr/>
        </p:nvSpPr>
        <p:spPr>
          <a:xfrm rot="10800000" flipH="1" flipV="1">
            <a:off x="4809474" y="5520669"/>
            <a:ext cx="162001" cy="162001"/>
          </a:xfrm>
          <a:prstGeom prst="ellipse">
            <a:avLst/>
          </a:prstGeom>
          <a:solidFill>
            <a:srgbClr val="00B050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0</a:t>
            </a:r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68E897CC-189F-2949-A06A-B4FFA42C5E9E}"/>
              </a:ext>
            </a:extLst>
          </p:cNvPr>
          <p:cNvSpPr/>
          <p:nvPr/>
        </p:nvSpPr>
        <p:spPr>
          <a:xfrm>
            <a:off x="6336183" y="2836990"/>
            <a:ext cx="571412" cy="563758"/>
          </a:xfrm>
          <a:prstGeom prst="roundRect">
            <a:avLst/>
          </a:prstGeom>
          <a:solidFill>
            <a:srgbClr val="D883FF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O1</a:t>
            </a:r>
          </a:p>
        </p:txBody>
      </p:sp>
      <p:sp>
        <p:nvSpPr>
          <p:cNvPr id="18" name="Rounded Rectangle 17">
            <a:extLst>
              <a:ext uri="{FF2B5EF4-FFF2-40B4-BE49-F238E27FC236}">
                <a16:creationId xmlns:a16="http://schemas.microsoft.com/office/drawing/2014/main" id="{575CE253-FF26-844D-A4FE-7F1668802D2D}"/>
              </a:ext>
            </a:extLst>
          </p:cNvPr>
          <p:cNvSpPr/>
          <p:nvPr/>
        </p:nvSpPr>
        <p:spPr>
          <a:xfrm>
            <a:off x="6336183" y="4182593"/>
            <a:ext cx="571412" cy="563758"/>
          </a:xfrm>
          <a:prstGeom prst="roundRect">
            <a:avLst/>
          </a:prstGeom>
          <a:solidFill>
            <a:srgbClr val="FFC000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O3</a:t>
            </a:r>
          </a:p>
        </p:txBody>
      </p:sp>
      <p:sp>
        <p:nvSpPr>
          <p:cNvPr id="19" name="Rounded Rectangle 18">
            <a:extLst>
              <a:ext uri="{FF2B5EF4-FFF2-40B4-BE49-F238E27FC236}">
                <a16:creationId xmlns:a16="http://schemas.microsoft.com/office/drawing/2014/main" id="{E5D6F795-1505-3C42-A11A-DAD9D456A5EF}"/>
              </a:ext>
            </a:extLst>
          </p:cNvPr>
          <p:cNvSpPr/>
          <p:nvPr/>
        </p:nvSpPr>
        <p:spPr>
          <a:xfrm>
            <a:off x="7680505" y="2836990"/>
            <a:ext cx="571412" cy="563758"/>
          </a:xfrm>
          <a:prstGeom prst="roundRect">
            <a:avLst/>
          </a:prstGeom>
          <a:solidFill>
            <a:srgbClr val="989898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O2</a:t>
            </a:r>
          </a:p>
        </p:txBody>
      </p:sp>
      <p:sp>
        <p:nvSpPr>
          <p:cNvPr id="20" name="Rounded Rectangle 19">
            <a:extLst>
              <a:ext uri="{FF2B5EF4-FFF2-40B4-BE49-F238E27FC236}">
                <a16:creationId xmlns:a16="http://schemas.microsoft.com/office/drawing/2014/main" id="{DDF8103F-8C15-A44B-9B3E-7F7F15654B37}"/>
              </a:ext>
            </a:extLst>
          </p:cNvPr>
          <p:cNvSpPr/>
          <p:nvPr/>
        </p:nvSpPr>
        <p:spPr>
          <a:xfrm>
            <a:off x="7680505" y="4182593"/>
            <a:ext cx="571412" cy="563758"/>
          </a:xfrm>
          <a:prstGeom prst="roundRect">
            <a:avLst/>
          </a:prstGeom>
          <a:solidFill>
            <a:srgbClr val="00B050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O4</a:t>
            </a:r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ECDC844C-4B03-FD4D-A5B5-41F37936F881}"/>
              </a:ext>
            </a:extLst>
          </p:cNvPr>
          <p:cNvSpPr/>
          <p:nvPr/>
        </p:nvSpPr>
        <p:spPr>
          <a:xfrm rot="10800000" flipH="1" flipV="1">
            <a:off x="6540888" y="3316898"/>
            <a:ext cx="162001" cy="162001"/>
          </a:xfrm>
          <a:prstGeom prst="ellipse">
            <a:avLst/>
          </a:prstGeom>
          <a:solidFill>
            <a:srgbClr val="00B050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0</a:t>
            </a:r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2BD47BE6-1968-DF4B-93CB-9EAAB95C21E9}"/>
              </a:ext>
            </a:extLst>
          </p:cNvPr>
          <p:cNvSpPr/>
          <p:nvPr/>
        </p:nvSpPr>
        <p:spPr>
          <a:xfrm rot="10800000" flipH="1" flipV="1">
            <a:off x="7885210" y="3316898"/>
            <a:ext cx="162001" cy="162001"/>
          </a:xfrm>
          <a:prstGeom prst="ellipse">
            <a:avLst/>
          </a:prstGeom>
          <a:solidFill>
            <a:srgbClr val="00B050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0</a:t>
            </a:r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936DF19A-4F8B-F548-94D8-27D7ACD9F267}"/>
              </a:ext>
            </a:extLst>
          </p:cNvPr>
          <p:cNvSpPr/>
          <p:nvPr/>
        </p:nvSpPr>
        <p:spPr>
          <a:xfrm rot="10800000" flipH="1" flipV="1">
            <a:off x="6540888" y="4662501"/>
            <a:ext cx="162001" cy="162001"/>
          </a:xfrm>
          <a:prstGeom prst="ellipse">
            <a:avLst/>
          </a:prstGeom>
          <a:solidFill>
            <a:srgbClr val="00B050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0</a:t>
            </a:r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7402C43E-5E79-AA4B-979A-DAD5D02DA926}"/>
              </a:ext>
            </a:extLst>
          </p:cNvPr>
          <p:cNvSpPr/>
          <p:nvPr/>
        </p:nvSpPr>
        <p:spPr>
          <a:xfrm rot="10800000" flipH="1" flipV="1">
            <a:off x="7885210" y="4662501"/>
            <a:ext cx="162001" cy="162001"/>
          </a:xfrm>
          <a:prstGeom prst="ellipse">
            <a:avLst/>
          </a:prstGeom>
          <a:solidFill>
            <a:srgbClr val="00B050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0</a:t>
            </a:r>
          </a:p>
        </p:txBody>
      </p:sp>
      <p:sp>
        <p:nvSpPr>
          <p:cNvPr id="32" name="Triangle 31">
            <a:extLst>
              <a:ext uri="{FF2B5EF4-FFF2-40B4-BE49-F238E27FC236}">
                <a16:creationId xmlns:a16="http://schemas.microsoft.com/office/drawing/2014/main" id="{F46E0F31-3092-6049-A2EA-67BD528A12CE}"/>
              </a:ext>
            </a:extLst>
          </p:cNvPr>
          <p:cNvSpPr/>
          <p:nvPr/>
        </p:nvSpPr>
        <p:spPr>
          <a:xfrm>
            <a:off x="4879897" y="5049094"/>
            <a:ext cx="389693" cy="355340"/>
          </a:xfrm>
          <a:prstGeom prst="triangle">
            <a:avLst/>
          </a:prstGeom>
          <a:solidFill>
            <a:srgbClr val="D883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10800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R1</a:t>
            </a:r>
          </a:p>
        </p:txBody>
      </p:sp>
      <p:sp>
        <p:nvSpPr>
          <p:cNvPr id="33" name="Triangle 32">
            <a:extLst>
              <a:ext uri="{FF2B5EF4-FFF2-40B4-BE49-F238E27FC236}">
                <a16:creationId xmlns:a16="http://schemas.microsoft.com/office/drawing/2014/main" id="{AC423B3A-E0DA-1040-AB1A-D558C03F8076}"/>
              </a:ext>
            </a:extLst>
          </p:cNvPr>
          <p:cNvSpPr/>
          <p:nvPr/>
        </p:nvSpPr>
        <p:spPr>
          <a:xfrm>
            <a:off x="5313917" y="5049094"/>
            <a:ext cx="389693" cy="355340"/>
          </a:xfrm>
          <a:prstGeom prst="triangle">
            <a:avLst/>
          </a:prstGeom>
          <a:solidFill>
            <a:srgbClr val="989898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10800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R2</a:t>
            </a:r>
          </a:p>
        </p:txBody>
      </p:sp>
      <p:sp>
        <p:nvSpPr>
          <p:cNvPr id="38" name="Triangle 37">
            <a:extLst>
              <a:ext uri="{FF2B5EF4-FFF2-40B4-BE49-F238E27FC236}">
                <a16:creationId xmlns:a16="http://schemas.microsoft.com/office/drawing/2014/main" id="{B870B4A5-BDA5-C54B-88C8-94AACBBB828C}"/>
              </a:ext>
            </a:extLst>
          </p:cNvPr>
          <p:cNvSpPr/>
          <p:nvPr/>
        </p:nvSpPr>
        <p:spPr>
          <a:xfrm>
            <a:off x="5742437" y="5049094"/>
            <a:ext cx="389693" cy="355340"/>
          </a:xfrm>
          <a:prstGeom prst="triangle">
            <a:avLst/>
          </a:prstGeom>
          <a:solidFill>
            <a:srgbClr val="FFC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10800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R3</a:t>
            </a:r>
          </a:p>
        </p:txBody>
      </p:sp>
      <p:sp>
        <p:nvSpPr>
          <p:cNvPr id="39" name="Triangle 38">
            <a:extLst>
              <a:ext uri="{FF2B5EF4-FFF2-40B4-BE49-F238E27FC236}">
                <a16:creationId xmlns:a16="http://schemas.microsoft.com/office/drawing/2014/main" id="{29D5F8BD-D44D-EF4B-8E09-45E76B9FD224}"/>
              </a:ext>
            </a:extLst>
          </p:cNvPr>
          <p:cNvSpPr/>
          <p:nvPr/>
        </p:nvSpPr>
        <p:spPr>
          <a:xfrm>
            <a:off x="6170957" y="5049094"/>
            <a:ext cx="389693" cy="355340"/>
          </a:xfrm>
          <a:prstGeom prst="triangle">
            <a:avLst/>
          </a:prstGeom>
          <a:solidFill>
            <a:srgbClr val="00B05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10800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R4</a:t>
            </a:r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76009CDE-2112-FB43-8701-3A832EB90A31}"/>
              </a:ext>
            </a:extLst>
          </p:cNvPr>
          <p:cNvGrpSpPr/>
          <p:nvPr/>
        </p:nvGrpSpPr>
        <p:grpSpPr>
          <a:xfrm>
            <a:off x="2016086" y="4701174"/>
            <a:ext cx="1825606" cy="1171784"/>
            <a:chOff x="2016086" y="4701174"/>
            <a:chExt cx="1825606" cy="1171784"/>
          </a:xfrm>
        </p:grpSpPr>
        <p:sp>
          <p:nvSpPr>
            <p:cNvPr id="34" name="Rounded Rectangle 33">
              <a:extLst>
                <a:ext uri="{FF2B5EF4-FFF2-40B4-BE49-F238E27FC236}">
                  <a16:creationId xmlns:a16="http://schemas.microsoft.com/office/drawing/2014/main" id="{9E2953A1-1EFB-6549-8017-9CB4B05E6089}"/>
                </a:ext>
              </a:extLst>
            </p:cNvPr>
            <p:cNvSpPr/>
            <p:nvPr/>
          </p:nvSpPr>
          <p:spPr>
            <a:xfrm>
              <a:off x="2016086" y="4701174"/>
              <a:ext cx="575072" cy="567368"/>
            </a:xfrm>
            <a:prstGeom prst="roundRect">
              <a:avLst/>
            </a:prstGeom>
            <a:solidFill>
              <a:srgbClr val="00B05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en-US" sz="2000" b="1" dirty="0">
                  <a:solidFill>
                    <a:schemeClr val="bg1"/>
                  </a:solidFill>
                </a:rPr>
                <a:t>CA4</a:t>
              </a:r>
            </a:p>
          </p:txBody>
        </p:sp>
        <p:sp>
          <p:nvSpPr>
            <p:cNvPr id="35" name="Rounded Rectangle 34">
              <a:extLst>
                <a:ext uri="{FF2B5EF4-FFF2-40B4-BE49-F238E27FC236}">
                  <a16:creationId xmlns:a16="http://schemas.microsoft.com/office/drawing/2014/main" id="{35FECBBC-F1A9-824F-9606-175DFBBC5A1D}"/>
                </a:ext>
              </a:extLst>
            </p:cNvPr>
            <p:cNvSpPr/>
            <p:nvPr/>
          </p:nvSpPr>
          <p:spPr>
            <a:xfrm>
              <a:off x="2016086" y="5305590"/>
              <a:ext cx="575072" cy="567368"/>
            </a:xfrm>
            <a:prstGeom prst="roundRect">
              <a:avLst/>
            </a:prstGeom>
            <a:solidFill>
              <a:srgbClr val="D883FF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en-US" sz="2000" b="1" dirty="0">
                  <a:solidFill>
                    <a:schemeClr val="bg1"/>
                  </a:solidFill>
                </a:rPr>
                <a:t>CA1</a:t>
              </a:r>
            </a:p>
          </p:txBody>
        </p:sp>
        <p:sp>
          <p:nvSpPr>
            <p:cNvPr id="36" name="Rounded Rectangle 35">
              <a:extLst>
                <a:ext uri="{FF2B5EF4-FFF2-40B4-BE49-F238E27FC236}">
                  <a16:creationId xmlns:a16="http://schemas.microsoft.com/office/drawing/2014/main" id="{EFF07832-CA40-DD44-B568-1CD4C41DD64C}"/>
                </a:ext>
              </a:extLst>
            </p:cNvPr>
            <p:cNvSpPr/>
            <p:nvPr/>
          </p:nvSpPr>
          <p:spPr>
            <a:xfrm>
              <a:off x="2639875" y="5305590"/>
              <a:ext cx="575072" cy="567368"/>
            </a:xfrm>
            <a:prstGeom prst="roundRect">
              <a:avLst/>
            </a:prstGeom>
            <a:solidFill>
              <a:srgbClr val="989898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en-US" sz="2000" b="1" dirty="0">
                  <a:solidFill>
                    <a:schemeClr val="bg1"/>
                  </a:solidFill>
                </a:rPr>
                <a:t>CA2</a:t>
              </a:r>
            </a:p>
          </p:txBody>
        </p:sp>
        <p:sp>
          <p:nvSpPr>
            <p:cNvPr id="37" name="Rounded Rectangle 36">
              <a:extLst>
                <a:ext uri="{FF2B5EF4-FFF2-40B4-BE49-F238E27FC236}">
                  <a16:creationId xmlns:a16="http://schemas.microsoft.com/office/drawing/2014/main" id="{6D6F21C3-7E8A-4D45-A24D-01F3A56E9A8B}"/>
                </a:ext>
              </a:extLst>
            </p:cNvPr>
            <p:cNvSpPr/>
            <p:nvPr/>
          </p:nvSpPr>
          <p:spPr>
            <a:xfrm>
              <a:off x="3266620" y="5305590"/>
              <a:ext cx="575072" cy="567368"/>
            </a:xfrm>
            <a:prstGeom prst="roundRect">
              <a:avLst/>
            </a:prstGeom>
            <a:solidFill>
              <a:srgbClr val="FFC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en-US" sz="2000" b="1" dirty="0">
                  <a:solidFill>
                    <a:schemeClr val="bg1"/>
                  </a:solidFill>
                </a:rPr>
                <a:t>CA3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987118063"/>
      </p:ext>
    </p:extLst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Title 1"/>
          <p:cNvSpPr txBox="1">
            <a:spLocks noGrp="1"/>
          </p:cNvSpPr>
          <p:nvPr>
            <p:ph type="title"/>
          </p:nvPr>
        </p:nvSpPr>
        <p:spPr>
          <a:xfrm>
            <a:off x="695325" y="728663"/>
            <a:ext cx="10801350" cy="495110"/>
          </a:xfrm>
          <a:prstGeom prst="rect">
            <a:avLst/>
          </a:prstGeom>
        </p:spPr>
        <p:txBody>
          <a:bodyPr lIns="0" tIns="0" rIns="0" bIns="0" anchor="t">
            <a:normAutofit/>
          </a:bodyPr>
          <a:lstStyle>
            <a:lvl1pPr defTabSz="822959">
              <a:defRPr sz="3239"/>
            </a:lvl1pPr>
          </a:lstStyle>
          <a:p>
            <a:r>
              <a:rPr lang="en-US" sz="3600" dirty="0"/>
              <a:t>Diagram 1</a:t>
            </a:r>
            <a:r>
              <a:rPr sz="3600" dirty="0"/>
              <a:t> </a:t>
            </a:r>
          </a:p>
        </p:txBody>
      </p:sp>
      <p:sp>
        <p:nvSpPr>
          <p:cNvPr id="148" name="Slide Number Placeholder 3"/>
          <p:cNvSpPr txBox="1">
            <a:spLocks noGrp="1"/>
          </p:cNvSpPr>
          <p:nvPr>
            <p:ph type="sldNum" sz="quarter" idx="2"/>
          </p:nvPr>
        </p:nvSpPr>
        <p:spPr>
          <a:xfrm>
            <a:off x="2835400" y="6404290"/>
            <a:ext cx="184061" cy="269241"/>
          </a:xfrm>
          <a:prstGeom prst="rect">
            <a:avLst/>
          </a:prstGeom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3</a:t>
            </a:fld>
            <a:endParaRPr/>
          </a:p>
        </p:txBody>
      </p:sp>
      <p:sp>
        <p:nvSpPr>
          <p:cNvPr id="176" name="Rectangle 19"/>
          <p:cNvSpPr/>
          <p:nvPr/>
        </p:nvSpPr>
        <p:spPr>
          <a:xfrm>
            <a:off x="1803978" y="1803810"/>
            <a:ext cx="8943280" cy="4025593"/>
          </a:xfrm>
          <a:prstGeom prst="rect">
            <a:avLst/>
          </a:prstGeom>
          <a:ln w="12700">
            <a:solidFill>
              <a:srgbClr val="32538F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49" name="Shape"/>
          <p:cNvSpPr/>
          <p:nvPr/>
        </p:nvSpPr>
        <p:spPr>
          <a:xfrm>
            <a:off x="2337740" y="3068371"/>
            <a:ext cx="1475146" cy="115341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9255" extrusionOk="0">
                <a:moveTo>
                  <a:pt x="0" y="0"/>
                </a:moveTo>
                <a:lnTo>
                  <a:pt x="21600" y="0"/>
                </a:lnTo>
                <a:lnTo>
                  <a:pt x="21600" y="15641"/>
                </a:lnTo>
                <a:cubicBezTo>
                  <a:pt x="10800" y="15641"/>
                  <a:pt x="10800" y="21600"/>
                  <a:pt x="0" y="18214"/>
                </a:cubicBezTo>
                <a:close/>
              </a:path>
            </a:pathLst>
          </a:custGeom>
          <a:solidFill>
            <a:srgbClr val="4C8FCF"/>
          </a:solidFill>
          <a:ln w="19050" cap="flat">
            <a:solidFill>
              <a:schemeClr val="tx1"/>
            </a:solidFill>
            <a:prstDash val="solid"/>
            <a:miter lim="800000"/>
          </a:ln>
          <a:effectLst/>
        </p:spPr>
        <p:txBody>
          <a:bodyPr wrap="square" lIns="45719" tIns="45719" rIns="45719" bIns="45719" numCol="1" anchor="ctr">
            <a:noAutofit/>
          </a:bodyPr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50" name="L"/>
          <p:cNvSpPr txBox="1"/>
          <p:nvPr/>
        </p:nvSpPr>
        <p:spPr>
          <a:xfrm>
            <a:off x="2337740" y="3313306"/>
            <a:ext cx="1475146" cy="44704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45719" tIns="45719" rIns="45719" bIns="45719" numCol="1" anchor="ctr">
            <a:spAutoFit/>
          </a:bodyPr>
          <a:lstStyle>
            <a:lvl1pPr algn="ctr">
              <a:defRPr sz="2400" b="1">
                <a:solidFill>
                  <a:srgbClr val="FFFFFF"/>
                </a:solidFill>
              </a:defRPr>
            </a:lvl1pPr>
          </a:lstStyle>
          <a:p>
            <a:r>
              <a:rPr dirty="0"/>
              <a:t>L</a:t>
            </a:r>
          </a:p>
        </p:txBody>
      </p:sp>
      <p:sp>
        <p:nvSpPr>
          <p:cNvPr id="153" name="Oval"/>
          <p:cNvSpPr/>
          <p:nvPr/>
        </p:nvSpPr>
        <p:spPr>
          <a:xfrm>
            <a:off x="4587163" y="2606946"/>
            <a:ext cx="1049186" cy="187367"/>
          </a:xfrm>
          <a:prstGeom prst="ellipse">
            <a:avLst/>
          </a:prstGeom>
          <a:solidFill>
            <a:srgbClr val="FFFFFF">
              <a:alpha val="40000"/>
            </a:srgbClr>
          </a:solidFill>
          <a:ln w="12700" cap="flat">
            <a:noFill/>
            <a:miter lim="400000"/>
          </a:ln>
          <a:effectLst/>
        </p:spPr>
        <p:txBody>
          <a:bodyPr wrap="square" lIns="45719" tIns="45719" rIns="45719" bIns="45719" numCol="1" anchor="ctr">
            <a:noAutofit/>
          </a:bodyPr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57" name="Shape"/>
          <p:cNvSpPr/>
          <p:nvPr/>
        </p:nvSpPr>
        <p:spPr>
          <a:xfrm>
            <a:off x="4587164" y="3961850"/>
            <a:ext cx="2412179" cy="72893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6644" extrusionOk="0">
                <a:moveTo>
                  <a:pt x="0" y="1006"/>
                </a:moveTo>
                <a:cubicBezTo>
                  <a:pt x="3600" y="-2478"/>
                  <a:pt x="7200" y="4490"/>
                  <a:pt x="10800" y="1006"/>
                </a:cubicBezTo>
                <a:cubicBezTo>
                  <a:pt x="14400" y="-2478"/>
                  <a:pt x="18000" y="4490"/>
                  <a:pt x="21600" y="1006"/>
                </a:cubicBezTo>
                <a:lnTo>
                  <a:pt x="21600" y="15638"/>
                </a:lnTo>
                <a:cubicBezTo>
                  <a:pt x="18000" y="19122"/>
                  <a:pt x="14400" y="12154"/>
                  <a:pt x="10800" y="15638"/>
                </a:cubicBezTo>
                <a:cubicBezTo>
                  <a:pt x="7200" y="19122"/>
                  <a:pt x="3600" y="12154"/>
                  <a:pt x="0" y="15638"/>
                </a:cubicBezTo>
                <a:close/>
              </a:path>
            </a:pathLst>
          </a:custGeom>
          <a:solidFill>
            <a:srgbClr val="4C8FCF"/>
          </a:solidFill>
          <a:ln w="19050" cap="flat">
            <a:solidFill>
              <a:schemeClr val="tx1"/>
            </a:solidFill>
            <a:prstDash val="solid"/>
            <a:miter lim="800000"/>
          </a:ln>
          <a:effectLst/>
        </p:spPr>
        <p:txBody>
          <a:bodyPr wrap="square" lIns="45719" tIns="45719" rIns="45719" bIns="45719" numCol="1" anchor="ctr">
            <a:noAutofit/>
          </a:bodyPr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58" name="B"/>
          <p:cNvSpPr txBox="1"/>
          <p:nvPr/>
        </p:nvSpPr>
        <p:spPr>
          <a:xfrm>
            <a:off x="4865088" y="4141654"/>
            <a:ext cx="1874017" cy="369330"/>
          </a:xfrm>
          <a:prstGeom prst="rect">
            <a:avLst/>
          </a:prstGeom>
          <a:solidFill>
            <a:srgbClr val="4C8FCF"/>
          </a:solidFill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45719" tIns="45719" rIns="45719" bIns="45719" numCol="1" anchor="ctr">
            <a:spAutoFit/>
          </a:bodyPr>
          <a:lstStyle>
            <a:lvl1pPr algn="ctr">
              <a:defRPr>
                <a:solidFill>
                  <a:srgbClr val="00488F"/>
                </a:solidFill>
              </a:defRPr>
            </a:lvl1pPr>
          </a:lstStyle>
          <a:p>
            <a:r>
              <a:rPr b="1" dirty="0">
                <a:solidFill>
                  <a:schemeClr val="bg1"/>
                </a:solidFill>
              </a:rPr>
              <a:t>B</a:t>
            </a:r>
          </a:p>
        </p:txBody>
      </p:sp>
      <p:sp>
        <p:nvSpPr>
          <p:cNvPr id="160" name="Left Brace 10"/>
          <p:cNvSpPr/>
          <p:nvPr/>
        </p:nvSpPr>
        <p:spPr>
          <a:xfrm>
            <a:off x="4103071" y="2981682"/>
            <a:ext cx="202171" cy="134463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21600"/>
                </a:moveTo>
                <a:cubicBezTo>
                  <a:pt x="15635" y="21600"/>
                  <a:pt x="10800" y="21479"/>
                  <a:pt x="10800" y="21329"/>
                </a:cubicBezTo>
                <a:lnTo>
                  <a:pt x="10800" y="11071"/>
                </a:lnTo>
                <a:cubicBezTo>
                  <a:pt x="10800" y="10921"/>
                  <a:pt x="5965" y="10800"/>
                  <a:pt x="0" y="10800"/>
                </a:cubicBezTo>
                <a:cubicBezTo>
                  <a:pt x="5965" y="10800"/>
                  <a:pt x="10800" y="10679"/>
                  <a:pt x="10800" y="10529"/>
                </a:cubicBezTo>
                <a:lnTo>
                  <a:pt x="10800" y="271"/>
                </a:lnTo>
                <a:cubicBezTo>
                  <a:pt x="10800" y="121"/>
                  <a:pt x="15635" y="0"/>
                  <a:pt x="21600" y="0"/>
                </a:cubicBezTo>
              </a:path>
            </a:pathLst>
          </a:custGeom>
          <a:ln w="28575">
            <a:solidFill>
              <a:schemeClr val="tx1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0000"/>
                </a:solidFill>
              </a:defRPr>
            </a:pPr>
            <a:endParaRPr/>
          </a:p>
        </p:txBody>
      </p:sp>
      <p:sp>
        <p:nvSpPr>
          <p:cNvPr id="177" name="Elbow Connector 5"/>
          <p:cNvSpPr/>
          <p:nvPr/>
        </p:nvSpPr>
        <p:spPr>
          <a:xfrm>
            <a:off x="5111035" y="3362523"/>
            <a:ext cx="2147570" cy="96266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045" y="21600"/>
                </a:moveTo>
                <a:lnTo>
                  <a:pt x="21600" y="21600"/>
                </a:lnTo>
                <a:lnTo>
                  <a:pt x="21600" y="6526"/>
                </a:lnTo>
                <a:lnTo>
                  <a:pt x="0" y="6526"/>
                </a:lnTo>
                <a:lnTo>
                  <a:pt x="0" y="0"/>
                </a:lnTo>
              </a:path>
            </a:pathLst>
          </a:custGeom>
          <a:ln w="28575">
            <a:solidFill>
              <a:schemeClr val="tx1"/>
            </a:solidFill>
            <a:prstDash val="sysDot"/>
            <a:miter/>
            <a:tailEnd type="triangle"/>
          </a:ln>
        </p:spPr>
        <p:txBody>
          <a:bodyPr/>
          <a:lstStyle/>
          <a:p>
            <a:endParaRPr/>
          </a:p>
        </p:txBody>
      </p:sp>
      <p:graphicFrame>
        <p:nvGraphicFramePr>
          <p:cNvPr id="162" name="Tabel 21"/>
          <p:cNvGraphicFramePr/>
          <p:nvPr>
            <p:extLst>
              <p:ext uri="{D42A27DB-BD31-4B8C-83A1-F6EECF244321}">
                <p14:modId xmlns:p14="http://schemas.microsoft.com/office/powerpoint/2010/main" val="3789763253"/>
              </p:ext>
            </p:extLst>
          </p:nvPr>
        </p:nvGraphicFramePr>
        <p:xfrm>
          <a:off x="7711208" y="2196606"/>
          <a:ext cx="2502287" cy="3240000"/>
        </p:xfrm>
        <a:graphic>
          <a:graphicData uri="http://schemas.openxmlformats.org/drawingml/2006/table">
            <a:tbl>
              <a:tblPr>
                <a:tableStyleId>{4C3C2611-4C71-4FC5-86AE-919BDF0F9419}</a:tableStyleId>
              </a:tblPr>
              <a:tblGrid>
                <a:gridCol w="88339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1889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648000">
                <a:tc>
                  <a:txBody>
                    <a:bodyPr/>
                    <a:lstStyle/>
                    <a:p>
                      <a:pPr>
                        <a:defRPr sz="1800"/>
                      </a:pPr>
                      <a:endParaRPr/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400"/>
                        <a:t>Ledger</a:t>
                      </a:r>
                    </a:p>
                  </a:txBody>
                  <a:tcPr marL="45720" marR="45720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48000">
                <a:tc>
                  <a:txBody>
                    <a:bodyPr/>
                    <a:lstStyle/>
                    <a:p>
                      <a:pPr>
                        <a:defRPr sz="1800"/>
                      </a:pPr>
                      <a:endParaRPr/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400"/>
                        <a:t>World State</a:t>
                      </a:r>
                    </a:p>
                  </a:txBody>
                  <a:tcPr marL="45720" marR="45720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48000">
                <a:tc>
                  <a:txBody>
                    <a:bodyPr/>
                    <a:lstStyle/>
                    <a:p>
                      <a:pPr>
                        <a:defRPr sz="1800"/>
                      </a:pPr>
                      <a:endParaRPr/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400" dirty="0"/>
                        <a:t>Blockchain</a:t>
                      </a:r>
                    </a:p>
                  </a:txBody>
                  <a:tcPr marL="45720" marR="45720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48000">
                <a:tc>
                  <a:txBody>
                    <a:bodyPr/>
                    <a:lstStyle/>
                    <a:p>
                      <a:pPr>
                        <a:defRPr sz="1800"/>
                      </a:pPr>
                      <a:endParaRPr dirty="0"/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400" dirty="0"/>
                        <a:t>L comprises B and W</a:t>
                      </a:r>
                    </a:p>
                  </a:txBody>
                  <a:tcPr marL="45720" marR="45720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48000">
                <a:tc>
                  <a:txBody>
                    <a:bodyPr/>
                    <a:lstStyle/>
                    <a:p>
                      <a:pPr>
                        <a:defRPr sz="1800"/>
                      </a:pPr>
                      <a:endParaRPr dirty="0"/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400" dirty="0"/>
                        <a:t>B de</a:t>
                      </a:r>
                      <a:r>
                        <a:rPr lang="en-US" sz="1400" dirty="0"/>
                        <a:t>termines</a:t>
                      </a:r>
                      <a:r>
                        <a:rPr sz="1400" dirty="0"/>
                        <a:t> W</a:t>
                      </a:r>
                    </a:p>
                  </a:txBody>
                  <a:tcPr marL="45720" marR="45720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163" name="Left Brace 10"/>
          <p:cNvSpPr/>
          <p:nvPr/>
        </p:nvSpPr>
        <p:spPr>
          <a:xfrm>
            <a:off x="8025661" y="4236532"/>
            <a:ext cx="164061" cy="47206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21600"/>
                </a:moveTo>
                <a:cubicBezTo>
                  <a:pt x="15635" y="21600"/>
                  <a:pt x="10800" y="21320"/>
                  <a:pt x="10800" y="20974"/>
                </a:cubicBezTo>
                <a:lnTo>
                  <a:pt x="10800" y="11426"/>
                </a:lnTo>
                <a:cubicBezTo>
                  <a:pt x="10800" y="11080"/>
                  <a:pt x="5965" y="10800"/>
                  <a:pt x="0" y="10800"/>
                </a:cubicBezTo>
                <a:cubicBezTo>
                  <a:pt x="5965" y="10800"/>
                  <a:pt x="10800" y="10520"/>
                  <a:pt x="10800" y="10174"/>
                </a:cubicBezTo>
                <a:lnTo>
                  <a:pt x="10800" y="626"/>
                </a:lnTo>
                <a:cubicBezTo>
                  <a:pt x="10800" y="280"/>
                  <a:pt x="15635" y="0"/>
                  <a:pt x="21600" y="0"/>
                </a:cubicBezTo>
              </a:path>
            </a:pathLst>
          </a:custGeom>
          <a:ln w="19050">
            <a:solidFill>
              <a:schemeClr val="tx1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0000"/>
                </a:solidFill>
              </a:defRPr>
            </a:pPr>
            <a:endParaRPr/>
          </a:p>
        </p:txBody>
      </p:sp>
      <p:sp>
        <p:nvSpPr>
          <p:cNvPr id="164" name="Tekstvak 27"/>
          <p:cNvSpPr txBox="1"/>
          <p:nvPr/>
        </p:nvSpPr>
        <p:spPr>
          <a:xfrm>
            <a:off x="7810280" y="4333803"/>
            <a:ext cx="158055" cy="2769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sz="1200">
                <a:solidFill>
                  <a:srgbClr val="C00000"/>
                </a:solidFill>
              </a:defRPr>
            </a:lvl1pPr>
          </a:lstStyle>
          <a:p>
            <a:r>
              <a:rPr b="1" dirty="0">
                <a:solidFill>
                  <a:schemeClr val="tx1"/>
                </a:solidFill>
              </a:rPr>
              <a:t>L</a:t>
            </a:r>
          </a:p>
        </p:txBody>
      </p:sp>
      <p:sp>
        <p:nvSpPr>
          <p:cNvPr id="165" name="Tekstvak 29"/>
          <p:cNvSpPr txBox="1"/>
          <p:nvPr/>
        </p:nvSpPr>
        <p:spPr>
          <a:xfrm>
            <a:off x="8228337" y="4090124"/>
            <a:ext cx="178893" cy="2769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sz="1200">
                <a:solidFill>
                  <a:srgbClr val="C00000"/>
                </a:solidFill>
              </a:defRPr>
            </a:lvl1pPr>
          </a:lstStyle>
          <a:p>
            <a:r>
              <a:rPr b="1" dirty="0">
                <a:solidFill>
                  <a:schemeClr val="tx1"/>
                </a:solidFill>
              </a:rPr>
              <a:t>B</a:t>
            </a:r>
          </a:p>
        </p:txBody>
      </p:sp>
      <p:sp>
        <p:nvSpPr>
          <p:cNvPr id="166" name="Tekstvak 30"/>
          <p:cNvSpPr txBox="1"/>
          <p:nvPr/>
        </p:nvSpPr>
        <p:spPr>
          <a:xfrm>
            <a:off x="8226388" y="4563209"/>
            <a:ext cx="231793" cy="2769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sz="1200">
                <a:solidFill>
                  <a:srgbClr val="C00000"/>
                </a:solidFill>
              </a:defRPr>
            </a:lvl1pPr>
          </a:lstStyle>
          <a:p>
            <a:r>
              <a:rPr b="1">
                <a:solidFill>
                  <a:schemeClr val="tx1"/>
                </a:solidFill>
              </a:rPr>
              <a:t>W</a:t>
            </a:r>
          </a:p>
        </p:txBody>
      </p:sp>
      <p:sp>
        <p:nvSpPr>
          <p:cNvPr id="170" name="Double Wave 9"/>
          <p:cNvSpPr/>
          <p:nvPr/>
        </p:nvSpPr>
        <p:spPr>
          <a:xfrm>
            <a:off x="7861575" y="3678760"/>
            <a:ext cx="545311" cy="27569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6644" extrusionOk="0">
                <a:moveTo>
                  <a:pt x="0" y="1006"/>
                </a:moveTo>
                <a:cubicBezTo>
                  <a:pt x="3600" y="-2478"/>
                  <a:pt x="7200" y="4490"/>
                  <a:pt x="10800" y="1006"/>
                </a:cubicBezTo>
                <a:cubicBezTo>
                  <a:pt x="14400" y="-2478"/>
                  <a:pt x="18000" y="4490"/>
                  <a:pt x="21600" y="1006"/>
                </a:cubicBezTo>
                <a:lnTo>
                  <a:pt x="21600" y="15638"/>
                </a:lnTo>
                <a:cubicBezTo>
                  <a:pt x="18000" y="19122"/>
                  <a:pt x="14400" y="12154"/>
                  <a:pt x="10800" y="15638"/>
                </a:cubicBezTo>
                <a:cubicBezTo>
                  <a:pt x="7200" y="19122"/>
                  <a:pt x="3600" y="12154"/>
                  <a:pt x="0" y="15638"/>
                </a:cubicBezTo>
                <a:close/>
              </a:path>
            </a:pathLst>
          </a:custGeom>
          <a:solidFill>
            <a:srgbClr val="4C8FCF"/>
          </a:solidFill>
          <a:ln w="12700">
            <a:solidFill>
              <a:schemeClr val="tx1"/>
            </a:solidFill>
            <a:miter/>
          </a:ln>
        </p:spPr>
        <p:txBody>
          <a:bodyPr lIns="72000" rIns="45719" bIns="72000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r>
              <a:rPr lang="en-US" sz="1400" b="1" dirty="0"/>
              <a:t>B</a:t>
            </a:r>
            <a:endParaRPr b="1" dirty="0"/>
          </a:p>
        </p:txBody>
      </p:sp>
      <p:sp>
        <p:nvSpPr>
          <p:cNvPr id="175" name="Document 68"/>
          <p:cNvSpPr/>
          <p:nvPr/>
        </p:nvSpPr>
        <p:spPr>
          <a:xfrm>
            <a:off x="7872720" y="2320377"/>
            <a:ext cx="523021" cy="40894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9255" extrusionOk="0">
                <a:moveTo>
                  <a:pt x="0" y="0"/>
                </a:moveTo>
                <a:lnTo>
                  <a:pt x="21600" y="0"/>
                </a:lnTo>
                <a:lnTo>
                  <a:pt x="21600" y="15641"/>
                </a:lnTo>
                <a:cubicBezTo>
                  <a:pt x="10800" y="15641"/>
                  <a:pt x="10800" y="21600"/>
                  <a:pt x="0" y="18214"/>
                </a:cubicBezTo>
                <a:close/>
              </a:path>
            </a:pathLst>
          </a:custGeom>
          <a:solidFill>
            <a:srgbClr val="4C8FCF"/>
          </a:solidFill>
          <a:ln w="12700">
            <a:solidFill>
              <a:schemeClr val="tx1"/>
            </a:solidFill>
            <a:miter lim="400000"/>
          </a:ln>
        </p:spPr>
        <p:txBody>
          <a:bodyPr lIns="45719" rIns="45719" anchor="ctr"/>
          <a:lstStyle/>
          <a:p>
            <a:pPr algn="ctr" defTabSz="457200">
              <a:defRPr sz="1400" b="1">
                <a:solidFill>
                  <a:srgbClr val="FFFFFF"/>
                </a:solidFill>
              </a:defRPr>
            </a:pPr>
            <a:r>
              <a:rPr lang="en-US" dirty="0"/>
              <a:t>L</a:t>
            </a:r>
            <a:endParaRPr dirty="0"/>
          </a:p>
        </p:txBody>
      </p:sp>
      <p:sp>
        <p:nvSpPr>
          <p:cNvPr id="168" name="Tekstvak 32"/>
          <p:cNvSpPr txBox="1"/>
          <p:nvPr/>
        </p:nvSpPr>
        <p:spPr>
          <a:xfrm>
            <a:off x="8012654" y="5122316"/>
            <a:ext cx="160716" cy="2769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sz="1200">
                <a:solidFill>
                  <a:srgbClr val="C00000"/>
                </a:solidFill>
              </a:defRPr>
            </a:lvl1pPr>
          </a:lstStyle>
          <a:p>
            <a:r>
              <a:rPr b="1" dirty="0">
                <a:solidFill>
                  <a:schemeClr val="tx1"/>
                </a:solidFill>
              </a:rPr>
              <a:t>B</a:t>
            </a:r>
          </a:p>
        </p:txBody>
      </p:sp>
      <p:sp>
        <p:nvSpPr>
          <p:cNvPr id="169" name="Tekstvak 34"/>
          <p:cNvSpPr txBox="1"/>
          <p:nvPr/>
        </p:nvSpPr>
        <p:spPr>
          <a:xfrm>
            <a:off x="7792032" y="4830695"/>
            <a:ext cx="208240" cy="2769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sz="1200">
                <a:solidFill>
                  <a:srgbClr val="C00000"/>
                </a:solidFill>
              </a:defRPr>
            </a:lvl1pPr>
          </a:lstStyle>
          <a:p>
            <a:r>
              <a:rPr b="1" dirty="0">
                <a:solidFill>
                  <a:schemeClr val="tx1"/>
                </a:solidFill>
              </a:rPr>
              <a:t>W</a:t>
            </a:r>
          </a:p>
        </p:txBody>
      </p:sp>
      <p:sp>
        <p:nvSpPr>
          <p:cNvPr id="167" name="Elbow Connector 5"/>
          <p:cNvSpPr/>
          <p:nvPr/>
        </p:nvSpPr>
        <p:spPr>
          <a:xfrm flipH="1" flipV="1">
            <a:off x="7977066" y="4974381"/>
            <a:ext cx="429820" cy="28643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1957" y="0"/>
                </a:moveTo>
                <a:lnTo>
                  <a:pt x="0" y="0"/>
                </a:lnTo>
                <a:lnTo>
                  <a:pt x="0" y="21600"/>
                </a:lnTo>
                <a:lnTo>
                  <a:pt x="21600" y="21600"/>
                </a:lnTo>
              </a:path>
            </a:pathLst>
          </a:custGeom>
          <a:ln w="19050">
            <a:solidFill>
              <a:schemeClr val="tx1"/>
            </a:solidFill>
            <a:prstDash val="sysDot"/>
            <a:miter/>
            <a:tailEnd type="triangle"/>
          </a:ln>
        </p:spPr>
        <p:txBody>
          <a:bodyPr/>
          <a:lstStyle/>
          <a:p>
            <a:endParaRPr/>
          </a:p>
        </p:txBody>
      </p:sp>
      <p:sp>
        <p:nvSpPr>
          <p:cNvPr id="4" name="Can 3">
            <a:extLst>
              <a:ext uri="{FF2B5EF4-FFF2-40B4-BE49-F238E27FC236}">
                <a16:creationId xmlns:a16="http://schemas.microsoft.com/office/drawing/2014/main" id="{D00154A2-D941-8849-841B-2C20ECAD34D6}"/>
              </a:ext>
            </a:extLst>
          </p:cNvPr>
          <p:cNvSpPr/>
          <p:nvPr/>
        </p:nvSpPr>
        <p:spPr>
          <a:xfrm>
            <a:off x="4567412" y="2575330"/>
            <a:ext cx="1049199" cy="787193"/>
          </a:xfrm>
          <a:prstGeom prst="can">
            <a:avLst/>
          </a:prstGeom>
          <a:solidFill>
            <a:srgbClr val="4C8FCF"/>
          </a:solidFill>
          <a:ln w="1905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108000" rIns="45719" bIns="108000" numCol="1" spcCol="38100" rtlCol="0" anchor="ctr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800" b="1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W</a:t>
            </a:r>
          </a:p>
        </p:txBody>
      </p:sp>
      <p:sp>
        <p:nvSpPr>
          <p:cNvPr id="35" name="Can 34">
            <a:extLst>
              <a:ext uri="{FF2B5EF4-FFF2-40B4-BE49-F238E27FC236}">
                <a16:creationId xmlns:a16="http://schemas.microsoft.com/office/drawing/2014/main" id="{3786A991-DBF1-B842-9CCD-1848ED4DA9A8}"/>
              </a:ext>
            </a:extLst>
          </p:cNvPr>
          <p:cNvSpPr/>
          <p:nvPr/>
        </p:nvSpPr>
        <p:spPr>
          <a:xfrm>
            <a:off x="7867768" y="2985956"/>
            <a:ext cx="532925" cy="350132"/>
          </a:xfrm>
          <a:prstGeom prst="can">
            <a:avLst/>
          </a:prstGeom>
          <a:solidFill>
            <a:srgbClr val="4C8FCF"/>
          </a:solidFill>
          <a:ln w="12700">
            <a:solidFill>
              <a:schemeClr val="tx1"/>
            </a:solidFill>
            <a:miter lim="400000"/>
          </a:ln>
        </p:spPr>
        <p:txBody>
          <a:bodyPr lIns="45719" rIns="45719" anchor="ctr"/>
          <a:lstStyle/>
          <a:p>
            <a:pPr algn="ctr" defTabSz="457200"/>
            <a:r>
              <a:rPr lang="en-US" sz="1400" b="1" dirty="0">
                <a:solidFill>
                  <a:srgbClr val="FFFFFF"/>
                </a:solidFill>
              </a:rPr>
              <a:t>W</a:t>
            </a:r>
          </a:p>
        </p:txBody>
      </p:sp>
    </p:spTree>
  </p:cSld>
  <p:clrMapOvr>
    <a:masterClrMapping/>
  </p:clrMapOvr>
  <p:transition spd="med"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Title 1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8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Smart Concept Chaincode</a:t>
            </a:r>
            <a:r>
              <a:rPr dirty="0"/>
              <a:t> Concept</a:t>
            </a:r>
          </a:p>
        </p:txBody>
      </p:sp>
      <p:sp>
        <p:nvSpPr>
          <p:cNvPr id="116" name="Text Placeholder 2"/>
          <p:cNvSpPr txBox="1">
            <a:spLocks noGrp="1"/>
          </p:cNvSpPr>
          <p:nvPr>
            <p:ph type="body" sz="quarter" idx="1"/>
          </p:nvPr>
        </p:nvSpPr>
        <p:spPr>
          <a:xfrm>
            <a:off x="831850" y="4589462"/>
            <a:ext cx="10515600" cy="1500188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Smart Contract/Chaincode, Endorsement</a:t>
            </a:r>
            <a:endParaRPr dirty="0"/>
          </a:p>
        </p:txBody>
      </p:sp>
      <p:sp>
        <p:nvSpPr>
          <p:cNvPr id="117" name="Slide Number Placeholder 3"/>
          <p:cNvSpPr txBox="1">
            <a:spLocks noGrp="1"/>
          </p:cNvSpPr>
          <p:nvPr>
            <p:ph type="sldNum" sz="quarter" idx="2"/>
          </p:nvPr>
        </p:nvSpPr>
        <p:spPr>
          <a:xfrm>
            <a:off x="3397339" y="6404290"/>
            <a:ext cx="184062" cy="269241"/>
          </a:xfrm>
          <a:prstGeom prst="rect">
            <a:avLst/>
          </a:prstGeom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30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867820180"/>
      </p:ext>
    </p:extLst>
  </p:cSld>
  <p:clrMapOvr>
    <a:masterClrMapping/>
  </p:clrMapOvr>
  <p:transition spd="med"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Title 4">
            <a:extLst>
              <a:ext uri="{FF2B5EF4-FFF2-40B4-BE49-F238E27FC236}">
                <a16:creationId xmlns:a16="http://schemas.microsoft.com/office/drawing/2014/main" id="{25636A2F-953A-5944-89DB-CEEE35AF8350}"/>
              </a:ext>
            </a:extLst>
          </p:cNvPr>
          <p:cNvSpPr txBox="1">
            <a:spLocks/>
          </p:cNvSpPr>
          <p:nvPr/>
        </p:nvSpPr>
        <p:spPr>
          <a:xfrm>
            <a:off x="990600" y="517525"/>
            <a:ext cx="10515600" cy="13255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anchor="ctr">
            <a:normAutofit/>
          </a:bodyPr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9pPr>
          </a:lstStyle>
          <a:p>
            <a:pPr hangingPunct="1"/>
            <a:r>
              <a:rPr lang="en-US" sz="3600" dirty="0"/>
              <a:t>Diagram 1 – Smart Contract</a:t>
            </a:r>
          </a:p>
        </p:txBody>
      </p:sp>
      <p:sp>
        <p:nvSpPr>
          <p:cNvPr id="146" name="Rectangle 28">
            <a:extLst>
              <a:ext uri="{FF2B5EF4-FFF2-40B4-BE49-F238E27FC236}">
                <a16:creationId xmlns:a16="http://schemas.microsoft.com/office/drawing/2014/main" id="{960570E7-15C8-A841-95B9-A6769BF9712E}"/>
              </a:ext>
            </a:extLst>
          </p:cNvPr>
          <p:cNvSpPr/>
          <p:nvPr/>
        </p:nvSpPr>
        <p:spPr>
          <a:xfrm>
            <a:off x="1115122" y="1921239"/>
            <a:ext cx="9784536" cy="4084819"/>
          </a:xfrm>
          <a:prstGeom prst="rect">
            <a:avLst/>
          </a:prstGeom>
          <a:ln w="12700">
            <a:solidFill>
              <a:schemeClr val="tx1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grpSp>
        <p:nvGrpSpPr>
          <p:cNvPr id="37" name="Group 36">
            <a:extLst>
              <a:ext uri="{FF2B5EF4-FFF2-40B4-BE49-F238E27FC236}">
                <a16:creationId xmlns:a16="http://schemas.microsoft.com/office/drawing/2014/main" id="{2CF544E6-59B5-C64E-BE7A-AB24195EA3CD}"/>
              </a:ext>
            </a:extLst>
          </p:cNvPr>
          <p:cNvGrpSpPr/>
          <p:nvPr/>
        </p:nvGrpSpPr>
        <p:grpSpPr>
          <a:xfrm>
            <a:off x="1931781" y="2116648"/>
            <a:ext cx="1364062" cy="550257"/>
            <a:chOff x="1845044" y="1567472"/>
            <a:chExt cx="972970" cy="550257"/>
          </a:xfrm>
        </p:grpSpPr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C9DA4785-D3A3-7D47-9527-43A074D5DFB0}"/>
                </a:ext>
              </a:extLst>
            </p:cNvPr>
            <p:cNvSpPr/>
            <p:nvPr/>
          </p:nvSpPr>
          <p:spPr>
            <a:xfrm>
              <a:off x="1845044" y="1809553"/>
              <a:ext cx="972970" cy="308176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ctr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1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Courier New" panose="02070309020205020404" pitchFamily="49" charset="0"/>
                  <a:cs typeface="Courier New" panose="02070309020205020404" pitchFamily="49" charset="0"/>
                  <a:sym typeface="Calibri"/>
                </a:rPr>
                <a:t>ORG1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C7F22B36-82D0-4C44-841B-DD4FA60F3CD1}"/>
                </a:ext>
              </a:extLst>
            </p:cNvPr>
            <p:cNvSpPr txBox="1"/>
            <p:nvPr/>
          </p:nvSpPr>
          <p:spPr>
            <a:xfrm>
              <a:off x="1876684" y="1567472"/>
              <a:ext cx="909690" cy="27699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ctr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Seller Organization</a:t>
              </a:r>
            </a:p>
          </p:txBody>
        </p: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8A8357D5-1C72-B345-8CCF-F4B923A8058E}"/>
              </a:ext>
            </a:extLst>
          </p:cNvPr>
          <p:cNvGrpSpPr/>
          <p:nvPr/>
        </p:nvGrpSpPr>
        <p:grpSpPr>
          <a:xfrm>
            <a:off x="8634941" y="2078409"/>
            <a:ext cx="1364064" cy="560640"/>
            <a:chOff x="9417224" y="1583554"/>
            <a:chExt cx="972971" cy="560640"/>
          </a:xfrm>
        </p:grpSpPr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FCD36B82-5D59-7C40-97C5-0E20A4187B70}"/>
                </a:ext>
              </a:extLst>
            </p:cNvPr>
            <p:cNvSpPr/>
            <p:nvPr/>
          </p:nvSpPr>
          <p:spPr>
            <a:xfrm>
              <a:off x="9417224" y="1836018"/>
              <a:ext cx="972971" cy="308176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ctr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1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Courier New" panose="02070309020205020404" pitchFamily="49" charset="0"/>
                  <a:cs typeface="Courier New" panose="02070309020205020404" pitchFamily="49" charset="0"/>
                  <a:sym typeface="Calibri"/>
                </a:rPr>
                <a:t>ORG2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FC0183DA-67C3-E042-A3B0-E618643EE02F}"/>
                </a:ext>
              </a:extLst>
            </p:cNvPr>
            <p:cNvSpPr txBox="1"/>
            <p:nvPr/>
          </p:nvSpPr>
          <p:spPr>
            <a:xfrm>
              <a:off x="9443719" y="1583554"/>
              <a:ext cx="919982" cy="27699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ctr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Buyer Organization</a:t>
              </a:r>
            </a:p>
          </p:txBody>
        </p:sp>
      </p:grpSp>
      <p:sp>
        <p:nvSpPr>
          <p:cNvPr id="4" name="Rectangle 3">
            <a:extLst>
              <a:ext uri="{FF2B5EF4-FFF2-40B4-BE49-F238E27FC236}">
                <a16:creationId xmlns:a16="http://schemas.microsoft.com/office/drawing/2014/main" id="{B35AA661-E078-4347-BEDE-2DC8CAE993A6}"/>
              </a:ext>
            </a:extLst>
          </p:cNvPr>
          <p:cNvSpPr/>
          <p:nvPr/>
        </p:nvSpPr>
        <p:spPr>
          <a:xfrm>
            <a:off x="1242227" y="3320497"/>
            <a:ext cx="2911158" cy="1002631"/>
          </a:xfrm>
          <a:prstGeom prst="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application:</a:t>
            </a: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lang="en-US" sz="12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seller = ORG1;</a:t>
            </a: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b</a:t>
            </a:r>
            <a:r>
              <a:rPr kumimoji="0" lang="en-US" sz="120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ourier New" panose="02070309020205020404" pitchFamily="49" charset="0"/>
                <a:cs typeface="Courier New" panose="02070309020205020404" pitchFamily="49" charset="0"/>
                <a:sym typeface="Calibri"/>
              </a:rPr>
              <a:t>uyer = ORG2;</a:t>
            </a: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20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ourier New" panose="02070309020205020404" pitchFamily="49" charset="0"/>
                <a:cs typeface="Courier New" panose="02070309020205020404" pitchFamily="49" charset="0"/>
                <a:sym typeface="Calibri"/>
              </a:rPr>
              <a:t>transfer(CAR1, seller, buyer);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F0062262-01F8-B949-8B97-465615A905D3}"/>
              </a:ext>
            </a:extLst>
          </p:cNvPr>
          <p:cNvSpPr/>
          <p:nvPr/>
        </p:nvSpPr>
        <p:spPr>
          <a:xfrm>
            <a:off x="4292310" y="2116648"/>
            <a:ext cx="3418659" cy="3732238"/>
          </a:xfrm>
          <a:prstGeom prst="rect">
            <a:avLst/>
          </a:prstGeom>
          <a:solidFill>
            <a:schemeClr val="bg1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108000" rIns="45719" bIns="45719" numCol="1" spcCol="38100" rtlCol="0" anchor="ctr">
            <a:no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car</a:t>
            </a: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contract:</a:t>
            </a: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lang="en-US" sz="12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query</a:t>
            </a: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(car):</a:t>
            </a:r>
          </a:p>
          <a:p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 get(car);</a:t>
            </a:r>
          </a:p>
          <a:p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 return car;</a:t>
            </a: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lang="en-US" sz="12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transfer</a:t>
            </a: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(car, buyer, seller):</a:t>
            </a: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 get(car);</a:t>
            </a: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 car.owner = buyer;</a:t>
            </a: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 put(car);</a:t>
            </a: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 return car;</a:t>
            </a: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lang="en-US" sz="12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update</a:t>
            </a: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(car, properties):</a:t>
            </a: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 get(car);</a:t>
            </a: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 car.colour = properties.colour;</a:t>
            </a: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 put(car);</a:t>
            </a: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 return car;</a:t>
            </a: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lang="en-US" sz="12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D2BE9092-1C63-344E-B229-675BF6BF64C2}"/>
              </a:ext>
            </a:extLst>
          </p:cNvPr>
          <p:cNvSpPr/>
          <p:nvPr/>
        </p:nvSpPr>
        <p:spPr>
          <a:xfrm>
            <a:off x="7861394" y="3320497"/>
            <a:ext cx="2911158" cy="1002631"/>
          </a:xfrm>
          <a:prstGeom prst="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application:</a:t>
            </a: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lang="en-US" sz="12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seller = ORG2;</a:t>
            </a: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b</a:t>
            </a:r>
            <a:r>
              <a:rPr kumimoji="0" lang="en-US" sz="120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ourier New" panose="02070309020205020404" pitchFamily="49" charset="0"/>
                <a:cs typeface="Courier New" panose="02070309020205020404" pitchFamily="49" charset="0"/>
                <a:sym typeface="Calibri"/>
              </a:rPr>
              <a:t>uyer = ORG1;</a:t>
            </a: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20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ourier New" panose="02070309020205020404" pitchFamily="49" charset="0"/>
                <a:cs typeface="Courier New" panose="02070309020205020404" pitchFamily="49" charset="0"/>
                <a:sym typeface="Calibri"/>
              </a:rPr>
              <a:t>transfer(CAR2, seller, buyer);</a:t>
            </a:r>
          </a:p>
        </p:txBody>
      </p:sp>
    </p:spTree>
    <p:extLst>
      <p:ext uri="{BB962C8B-B14F-4D97-AF65-F5344CB8AC3E}">
        <p14:creationId xmlns:p14="http://schemas.microsoft.com/office/powerpoint/2010/main" val="1829769266"/>
      </p:ext>
    </p:extLst>
  </p:cSld>
  <p:clrMapOvr>
    <a:masterClrMapping/>
  </p:clrMapOvr>
  <p:transition spd="med"/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4">
            <a:extLst>
              <a:ext uri="{FF2B5EF4-FFF2-40B4-BE49-F238E27FC236}">
                <a16:creationId xmlns:a16="http://schemas.microsoft.com/office/drawing/2014/main" id="{5FBE3801-AF81-B14D-A087-3503F478758D}"/>
              </a:ext>
            </a:extLst>
          </p:cNvPr>
          <p:cNvSpPr txBox="1">
            <a:spLocks/>
          </p:cNvSpPr>
          <p:nvPr/>
        </p:nvSpPr>
        <p:spPr>
          <a:xfrm>
            <a:off x="990600" y="517525"/>
            <a:ext cx="10515600" cy="13255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anchor="ctr">
            <a:normAutofit/>
          </a:bodyPr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9pPr>
          </a:lstStyle>
          <a:p>
            <a:pPr hangingPunct="1"/>
            <a:r>
              <a:rPr lang="en-US" sz="3600" dirty="0"/>
              <a:t>Diagram 2 – Chaincode</a:t>
            </a:r>
          </a:p>
        </p:txBody>
      </p:sp>
      <p:sp>
        <p:nvSpPr>
          <p:cNvPr id="69" name="Rectangle 28">
            <a:extLst>
              <a:ext uri="{FF2B5EF4-FFF2-40B4-BE49-F238E27FC236}">
                <a16:creationId xmlns:a16="http://schemas.microsoft.com/office/drawing/2014/main" id="{4E8E3B29-0BBF-664C-BF91-749FF8D996CB}"/>
              </a:ext>
            </a:extLst>
          </p:cNvPr>
          <p:cNvSpPr/>
          <p:nvPr/>
        </p:nvSpPr>
        <p:spPr>
          <a:xfrm>
            <a:off x="1956378" y="1921239"/>
            <a:ext cx="8943280" cy="4084819"/>
          </a:xfrm>
          <a:prstGeom prst="rect">
            <a:avLst/>
          </a:prstGeom>
          <a:ln w="12700">
            <a:solidFill>
              <a:schemeClr val="tx1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20" name="Rectangle 28">
            <a:extLst>
              <a:ext uri="{FF2B5EF4-FFF2-40B4-BE49-F238E27FC236}">
                <a16:creationId xmlns:a16="http://schemas.microsoft.com/office/drawing/2014/main" id="{D6D17703-70DE-DD4A-93DF-6ABF59618A26}"/>
              </a:ext>
            </a:extLst>
          </p:cNvPr>
          <p:cNvSpPr/>
          <p:nvPr/>
        </p:nvSpPr>
        <p:spPr>
          <a:xfrm>
            <a:off x="1956378" y="2400300"/>
            <a:ext cx="8943280" cy="3110593"/>
          </a:xfrm>
          <a:prstGeom prst="rect">
            <a:avLst/>
          </a:prstGeom>
          <a:ln w="12700">
            <a:solidFill>
              <a:schemeClr val="tx1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1D4662C5-915B-B24F-A8BA-A47E8360A0DE}"/>
              </a:ext>
            </a:extLst>
          </p:cNvPr>
          <p:cNvSpPr/>
          <p:nvPr/>
        </p:nvSpPr>
        <p:spPr>
          <a:xfrm>
            <a:off x="4474064" y="2696316"/>
            <a:ext cx="1830218" cy="1957238"/>
          </a:xfrm>
          <a:prstGeom prst="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87477C18-1384-A844-A6D7-E3F4D1809D2F}"/>
              </a:ext>
            </a:extLst>
          </p:cNvPr>
          <p:cNvSpPr/>
          <p:nvPr/>
        </p:nvSpPr>
        <p:spPr>
          <a:xfrm>
            <a:off x="4620758" y="2853439"/>
            <a:ext cx="1523610" cy="484241"/>
          </a:xfrm>
          <a:prstGeom prst="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FE259CFC-E6B3-FC40-9B69-3E3824510CDF}"/>
              </a:ext>
            </a:extLst>
          </p:cNvPr>
          <p:cNvSpPr/>
          <p:nvPr/>
        </p:nvSpPr>
        <p:spPr>
          <a:xfrm>
            <a:off x="4620758" y="3409605"/>
            <a:ext cx="1523610" cy="484241"/>
          </a:xfrm>
          <a:prstGeom prst="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BE7DF3A4-DF6B-3B41-9E4E-ABA581A41110}"/>
              </a:ext>
            </a:extLst>
          </p:cNvPr>
          <p:cNvSpPr/>
          <p:nvPr/>
        </p:nvSpPr>
        <p:spPr>
          <a:xfrm>
            <a:off x="4620758" y="3965771"/>
            <a:ext cx="1523610" cy="484241"/>
          </a:xfrm>
          <a:prstGeom prst="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CF064AC8-47BB-CF4F-B49E-EDDC4DEA54DE}"/>
              </a:ext>
            </a:extLst>
          </p:cNvPr>
          <p:cNvSpPr txBox="1"/>
          <p:nvPr/>
        </p:nvSpPr>
        <p:spPr>
          <a:xfrm>
            <a:off x="2752382" y="2811355"/>
            <a:ext cx="767196" cy="46166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200" dirty="0"/>
              <a:t>vehicle</a:t>
            </a: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200" dirty="0"/>
              <a:t>c</a:t>
            </a:r>
            <a:r>
              <a:rPr kumimoji="0" lang="en-US" sz="12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haincode </a:t>
            </a:r>
          </a:p>
        </p:txBody>
      </p: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C5F85C46-BBA7-9549-9AC4-9D0FE13C8AFA}"/>
              </a:ext>
            </a:extLst>
          </p:cNvPr>
          <p:cNvCxnSpPr>
            <a:cxnSpLocks/>
            <a:stCxn id="27" idx="3"/>
          </p:cNvCxnSpPr>
          <p:nvPr/>
        </p:nvCxnSpPr>
        <p:spPr>
          <a:xfrm>
            <a:off x="3519578" y="3042187"/>
            <a:ext cx="954486" cy="0"/>
          </a:xfrm>
          <a:prstGeom prst="line">
            <a:avLst/>
          </a:prstGeom>
          <a:noFill/>
          <a:ln w="12700" cap="flat">
            <a:solidFill>
              <a:schemeClr val="tx1"/>
            </a:solidFill>
            <a:prstDash val="sysDash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33" name="TextBox 32">
            <a:extLst>
              <a:ext uri="{FF2B5EF4-FFF2-40B4-BE49-F238E27FC236}">
                <a16:creationId xmlns:a16="http://schemas.microsoft.com/office/drawing/2014/main" id="{7C4E7B35-8725-9146-8B76-9393D80F543A}"/>
              </a:ext>
            </a:extLst>
          </p:cNvPr>
          <p:cNvSpPr txBox="1"/>
          <p:nvPr/>
        </p:nvSpPr>
        <p:spPr>
          <a:xfrm>
            <a:off x="4623813" y="2858910"/>
            <a:ext cx="842536" cy="27699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car contract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C19BF98B-8CDC-B546-8D7E-699A4BB45309}"/>
              </a:ext>
            </a:extLst>
          </p:cNvPr>
          <p:cNvSpPr txBox="1"/>
          <p:nvPr/>
        </p:nvSpPr>
        <p:spPr>
          <a:xfrm>
            <a:off x="4623813" y="3404421"/>
            <a:ext cx="937114" cy="27699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boat contract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C307AB9D-5839-A24C-9220-386FCC43D8B4}"/>
              </a:ext>
            </a:extLst>
          </p:cNvPr>
          <p:cNvSpPr txBox="1"/>
          <p:nvPr/>
        </p:nvSpPr>
        <p:spPr>
          <a:xfrm>
            <a:off x="4623813" y="3965771"/>
            <a:ext cx="970777" cy="27699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truck contract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8E60F841-1147-F847-94B4-E37E68680C17}"/>
              </a:ext>
            </a:extLst>
          </p:cNvPr>
          <p:cNvSpPr/>
          <p:nvPr/>
        </p:nvSpPr>
        <p:spPr>
          <a:xfrm>
            <a:off x="7926302" y="2696315"/>
            <a:ext cx="1830218" cy="2564649"/>
          </a:xfrm>
          <a:prstGeom prst="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F8F0D6E3-38A6-A248-83F6-2A924A248C13}"/>
              </a:ext>
            </a:extLst>
          </p:cNvPr>
          <p:cNvSpPr/>
          <p:nvPr/>
        </p:nvSpPr>
        <p:spPr>
          <a:xfrm>
            <a:off x="8072996" y="2853439"/>
            <a:ext cx="1523610" cy="484241"/>
          </a:xfrm>
          <a:prstGeom prst="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9F181D64-E51D-914B-A580-08E6A5C5E75C}"/>
              </a:ext>
            </a:extLst>
          </p:cNvPr>
          <p:cNvSpPr txBox="1"/>
          <p:nvPr/>
        </p:nvSpPr>
        <p:spPr>
          <a:xfrm>
            <a:off x="6551754" y="2811355"/>
            <a:ext cx="733532" cy="46166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200" dirty="0"/>
              <a:t>insurance </a:t>
            </a: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200" dirty="0"/>
              <a:t>chaincode</a:t>
            </a:r>
            <a:endParaRPr kumimoji="0" lang="en-US" sz="12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C8DE5D4D-C908-084E-80A3-120343E78D74}"/>
              </a:ext>
            </a:extLst>
          </p:cNvPr>
          <p:cNvCxnSpPr>
            <a:cxnSpLocks/>
            <a:stCxn id="29" idx="3"/>
          </p:cNvCxnSpPr>
          <p:nvPr/>
        </p:nvCxnSpPr>
        <p:spPr>
          <a:xfrm>
            <a:off x="7285286" y="3042187"/>
            <a:ext cx="641016" cy="0"/>
          </a:xfrm>
          <a:prstGeom prst="line">
            <a:avLst/>
          </a:prstGeom>
          <a:noFill/>
          <a:ln w="12700" cap="flat">
            <a:solidFill>
              <a:schemeClr val="tx1"/>
            </a:solidFill>
            <a:prstDash val="sysDash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31" name="TextBox 30">
            <a:extLst>
              <a:ext uri="{FF2B5EF4-FFF2-40B4-BE49-F238E27FC236}">
                <a16:creationId xmlns:a16="http://schemas.microsoft.com/office/drawing/2014/main" id="{6E211E97-089F-AB45-BDFB-A0895108F5A7}"/>
              </a:ext>
            </a:extLst>
          </p:cNvPr>
          <p:cNvSpPr txBox="1"/>
          <p:nvPr/>
        </p:nvSpPr>
        <p:spPr>
          <a:xfrm>
            <a:off x="8076051" y="2858910"/>
            <a:ext cx="1017264" cy="27699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200" dirty="0"/>
              <a:t>policy contract</a:t>
            </a:r>
            <a:endParaRPr kumimoji="0" lang="en-US" sz="12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AD78CE66-2344-9A48-B216-6D9E085526FC}"/>
              </a:ext>
            </a:extLst>
          </p:cNvPr>
          <p:cNvSpPr/>
          <p:nvPr/>
        </p:nvSpPr>
        <p:spPr>
          <a:xfrm>
            <a:off x="8072996" y="3416075"/>
            <a:ext cx="1523610" cy="484241"/>
          </a:xfrm>
          <a:prstGeom prst="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36390B7C-1136-A847-A678-C3FA3D3B7100}"/>
              </a:ext>
            </a:extLst>
          </p:cNvPr>
          <p:cNvSpPr/>
          <p:nvPr/>
        </p:nvSpPr>
        <p:spPr>
          <a:xfrm>
            <a:off x="8072996" y="3972241"/>
            <a:ext cx="1523610" cy="484241"/>
          </a:xfrm>
          <a:prstGeom prst="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28A12893-E98E-4E48-BC51-E95550CAAE6E}"/>
              </a:ext>
            </a:extLst>
          </p:cNvPr>
          <p:cNvSpPr txBox="1"/>
          <p:nvPr/>
        </p:nvSpPr>
        <p:spPr>
          <a:xfrm>
            <a:off x="8076051" y="3410891"/>
            <a:ext cx="1100620" cy="27699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liability contract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F79BD77F-30B3-4B43-B548-ADD5D5E22A99}"/>
              </a:ext>
            </a:extLst>
          </p:cNvPr>
          <p:cNvSpPr txBox="1"/>
          <p:nvPr/>
        </p:nvSpPr>
        <p:spPr>
          <a:xfrm>
            <a:off x="8076051" y="3972241"/>
            <a:ext cx="1363513" cy="27699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syndication contract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A6344BD6-2FBF-7F46-AE46-BE9314CDF748}"/>
              </a:ext>
            </a:extLst>
          </p:cNvPr>
          <p:cNvGrpSpPr/>
          <p:nvPr/>
        </p:nvGrpSpPr>
        <p:grpSpPr>
          <a:xfrm>
            <a:off x="8069941" y="4540439"/>
            <a:ext cx="1523610" cy="484241"/>
            <a:chOff x="8069941" y="4528407"/>
            <a:chExt cx="1523610" cy="484241"/>
          </a:xfrm>
        </p:grpSpPr>
        <p:sp>
          <p:nvSpPr>
            <p:cNvPr id="53" name="Rectangle 52">
              <a:extLst>
                <a:ext uri="{FF2B5EF4-FFF2-40B4-BE49-F238E27FC236}">
                  <a16:creationId xmlns:a16="http://schemas.microsoft.com/office/drawing/2014/main" id="{51B06ADA-E72D-AA45-9D46-D0DC55590C27}"/>
                </a:ext>
              </a:extLst>
            </p:cNvPr>
            <p:cNvSpPr/>
            <p:nvPr/>
          </p:nvSpPr>
          <p:spPr>
            <a:xfrm>
              <a:off x="8069941" y="4528407"/>
              <a:ext cx="1523610" cy="484241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16144915-00F2-E647-AE05-6D2D04DDE943}"/>
                </a:ext>
              </a:extLst>
            </p:cNvPr>
            <p:cNvSpPr txBox="1"/>
            <p:nvPr/>
          </p:nvSpPr>
          <p:spPr>
            <a:xfrm>
              <a:off x="8072996" y="4528407"/>
              <a:ext cx="1491753" cy="27699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securitization contract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300953460"/>
      </p:ext>
    </p:extLst>
  </p:cSld>
  <p:clrMapOvr>
    <a:masterClrMapping/>
  </p:clrMapOvr>
  <p:transition spd="med"/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Title 4">
            <a:extLst>
              <a:ext uri="{FF2B5EF4-FFF2-40B4-BE49-F238E27FC236}">
                <a16:creationId xmlns:a16="http://schemas.microsoft.com/office/drawing/2014/main" id="{25636A2F-953A-5944-89DB-CEEE35AF8350}"/>
              </a:ext>
            </a:extLst>
          </p:cNvPr>
          <p:cNvSpPr txBox="1">
            <a:spLocks/>
          </p:cNvSpPr>
          <p:nvPr/>
        </p:nvSpPr>
        <p:spPr>
          <a:xfrm>
            <a:off x="990600" y="517525"/>
            <a:ext cx="10515600" cy="13255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anchor="ctr">
            <a:normAutofit/>
          </a:bodyPr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9pPr>
          </a:lstStyle>
          <a:p>
            <a:pPr hangingPunct="1"/>
            <a:r>
              <a:rPr lang="en-US" sz="3600" dirty="0"/>
              <a:t>Diagram 3 – Endorsement</a:t>
            </a:r>
          </a:p>
        </p:txBody>
      </p:sp>
      <p:sp>
        <p:nvSpPr>
          <p:cNvPr id="146" name="Rectangle 28">
            <a:extLst>
              <a:ext uri="{FF2B5EF4-FFF2-40B4-BE49-F238E27FC236}">
                <a16:creationId xmlns:a16="http://schemas.microsoft.com/office/drawing/2014/main" id="{960570E7-15C8-A841-95B9-A6769BF9712E}"/>
              </a:ext>
            </a:extLst>
          </p:cNvPr>
          <p:cNvSpPr/>
          <p:nvPr/>
        </p:nvSpPr>
        <p:spPr>
          <a:xfrm>
            <a:off x="1115122" y="1921239"/>
            <a:ext cx="9784536" cy="4259224"/>
          </a:xfrm>
          <a:prstGeom prst="rect">
            <a:avLst/>
          </a:prstGeom>
          <a:ln w="12700">
            <a:solidFill>
              <a:schemeClr val="tx1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53CF3500-1FBB-AD48-8BAA-9DCBF62EC46E}"/>
              </a:ext>
            </a:extLst>
          </p:cNvPr>
          <p:cNvGrpSpPr/>
          <p:nvPr/>
        </p:nvGrpSpPr>
        <p:grpSpPr>
          <a:xfrm>
            <a:off x="1869244" y="1930503"/>
            <a:ext cx="8453512" cy="583813"/>
            <a:chOff x="1869244" y="1930503"/>
            <a:chExt cx="8453512" cy="583813"/>
          </a:xfrm>
        </p:grpSpPr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C9DA4785-D3A3-7D47-9527-43A074D5DFB0}"/>
                </a:ext>
              </a:extLst>
            </p:cNvPr>
            <p:cNvSpPr/>
            <p:nvPr/>
          </p:nvSpPr>
          <p:spPr>
            <a:xfrm>
              <a:off x="2020432" y="2206140"/>
              <a:ext cx="972970" cy="308176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ctr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1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Courier New" panose="02070309020205020404" pitchFamily="49" charset="0"/>
                  <a:cs typeface="Courier New" panose="02070309020205020404" pitchFamily="49" charset="0"/>
                  <a:sym typeface="Calibri"/>
                </a:rPr>
                <a:t>ORG1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C7F22B36-82D0-4C44-841B-DD4FA60F3CD1}"/>
                </a:ext>
              </a:extLst>
            </p:cNvPr>
            <p:cNvSpPr txBox="1"/>
            <p:nvPr/>
          </p:nvSpPr>
          <p:spPr>
            <a:xfrm>
              <a:off x="1869244" y="1930503"/>
              <a:ext cx="1275347" cy="27699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ctr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Seller Organization</a:t>
              </a:r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FCD36B82-5D59-7C40-97C5-0E20A4187B70}"/>
                </a:ext>
              </a:extLst>
            </p:cNvPr>
            <p:cNvSpPr/>
            <p:nvPr/>
          </p:nvSpPr>
          <p:spPr>
            <a:xfrm>
              <a:off x="9191383" y="2206140"/>
              <a:ext cx="972971" cy="308176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ctr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1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Courier New" panose="02070309020205020404" pitchFamily="49" charset="0"/>
                  <a:cs typeface="Courier New" panose="02070309020205020404" pitchFamily="49" charset="0"/>
                  <a:sym typeface="Calibri"/>
                </a:rPr>
                <a:t>ORG2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FC0183DA-67C3-E042-A3B0-E618643EE02F}"/>
                </a:ext>
              </a:extLst>
            </p:cNvPr>
            <p:cNvSpPr txBox="1"/>
            <p:nvPr/>
          </p:nvSpPr>
          <p:spPr>
            <a:xfrm>
              <a:off x="9032981" y="1930503"/>
              <a:ext cx="1289775" cy="27699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ctr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Buyer Organization</a:t>
              </a:r>
            </a:p>
          </p:txBody>
        </p: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FA7B0E76-C10A-2249-A263-3B86F7982676}"/>
              </a:ext>
            </a:extLst>
          </p:cNvPr>
          <p:cNvGrpSpPr/>
          <p:nvPr/>
        </p:nvGrpSpPr>
        <p:grpSpPr>
          <a:xfrm>
            <a:off x="4311865" y="2082625"/>
            <a:ext cx="5371962" cy="3844188"/>
            <a:chOff x="4664203" y="2082625"/>
            <a:chExt cx="5371962" cy="3844188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F0062262-01F8-B949-8B97-465615A905D3}"/>
                </a:ext>
              </a:extLst>
            </p:cNvPr>
            <p:cNvSpPr/>
            <p:nvPr/>
          </p:nvSpPr>
          <p:spPr>
            <a:xfrm>
              <a:off x="4664203" y="2082625"/>
              <a:ext cx="3374414" cy="3682802"/>
            </a:xfrm>
            <a:prstGeom prst="rect">
              <a:avLst/>
            </a:prstGeom>
            <a:solidFill>
              <a:schemeClr val="bg1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108000" rIns="45719" bIns="45719" numCol="1" spcCol="38100" rtlCol="0" anchor="ctr">
              <a:no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sz="1200" b="1" dirty="0">
                  <a:latin typeface="Courier New" panose="02070309020205020404" pitchFamily="49" charset="0"/>
                  <a:cs typeface="Courier New" panose="02070309020205020404" pitchFamily="49" charset="0"/>
                </a:rPr>
                <a:t>car</a:t>
              </a:r>
              <a:r>
                <a:rPr lang="en-US" sz="12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 contract:</a:t>
              </a:r>
            </a:p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lang="en-US" sz="1200" dirty="0"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r>
                <a:rPr lang="en-US" sz="12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  </a:t>
              </a:r>
              <a:r>
                <a:rPr lang="en-US" sz="1200" b="1" dirty="0">
                  <a:latin typeface="Courier New" panose="02070309020205020404" pitchFamily="49" charset="0"/>
                  <a:cs typeface="Courier New" panose="02070309020205020404" pitchFamily="49" charset="0"/>
                </a:rPr>
                <a:t>query</a:t>
              </a:r>
              <a:r>
                <a:rPr lang="en-US" sz="12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(car):</a:t>
              </a:r>
            </a:p>
            <a:p>
              <a:r>
                <a:rPr lang="en-US" sz="12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    get(car);</a:t>
              </a:r>
            </a:p>
            <a:p>
              <a:r>
                <a:rPr lang="en-US" sz="12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    return car;</a:t>
              </a:r>
            </a:p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lang="en-US" sz="1200" dirty="0"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sz="12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  </a:t>
              </a:r>
              <a:r>
                <a:rPr lang="en-US" sz="1200" b="1" dirty="0">
                  <a:latin typeface="Courier New" panose="02070309020205020404" pitchFamily="49" charset="0"/>
                  <a:cs typeface="Courier New" panose="02070309020205020404" pitchFamily="49" charset="0"/>
                </a:rPr>
                <a:t>transfer</a:t>
              </a:r>
              <a:r>
                <a:rPr lang="en-US" sz="12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(car, buyer, seller):</a:t>
              </a:r>
            </a:p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sz="12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    get(car);</a:t>
              </a:r>
            </a:p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sz="12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    car.owner = buyer;</a:t>
              </a:r>
            </a:p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sz="12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    put(car);</a:t>
              </a:r>
            </a:p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sz="12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    return car;</a:t>
              </a:r>
            </a:p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lang="en-US" sz="1200" dirty="0"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sz="12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  </a:t>
              </a:r>
              <a:r>
                <a:rPr lang="en-US" sz="1200" b="1" dirty="0">
                  <a:latin typeface="Courier New" panose="02070309020205020404" pitchFamily="49" charset="0"/>
                  <a:cs typeface="Courier New" panose="02070309020205020404" pitchFamily="49" charset="0"/>
                </a:rPr>
                <a:t>update</a:t>
              </a:r>
              <a:r>
                <a:rPr lang="en-US" sz="12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(car, properties):</a:t>
              </a:r>
            </a:p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sz="12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    get(car);</a:t>
              </a:r>
            </a:p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sz="12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    car.colour = properties.colour;</a:t>
              </a:r>
            </a:p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sz="12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    put(car);</a:t>
              </a:r>
            </a:p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sz="12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    return car;</a:t>
              </a:r>
            </a:p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lang="en-US" sz="1200" dirty="0"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lang="en-US" sz="1200" dirty="0">
                <a:latin typeface="Courier New" panose="02070309020205020404" pitchFamily="49" charset="0"/>
                <a:cs typeface="Courier New" panose="02070309020205020404" pitchFamily="49" charset="0"/>
              </a:endParaRPr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D67077CA-FCA5-5B4B-AF76-7B16B70E1100}"/>
                </a:ext>
              </a:extLst>
            </p:cNvPr>
            <p:cNvSpPr/>
            <p:nvPr/>
          </p:nvSpPr>
          <p:spPr>
            <a:xfrm>
              <a:off x="7972353" y="4004345"/>
              <a:ext cx="2063812" cy="1922468"/>
            </a:xfrm>
            <a:prstGeom prst="rect">
              <a:avLst/>
            </a:prstGeom>
            <a:solidFill>
              <a:schemeClr val="bg1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108000" rIns="45719" bIns="45719" numCol="1" spcCol="38100" rtlCol="0" anchor="ctr">
              <a:no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1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Courier New" panose="02070309020205020404" pitchFamily="49" charset="0"/>
                  <a:cs typeface="Courier New" panose="02070309020205020404" pitchFamily="49" charset="0"/>
                  <a:sym typeface="Calibri"/>
                </a:rPr>
                <a:t>car</a:t>
              </a:r>
              <a:r>
                <a:rPr kumimoji="0" lang="en-US" sz="12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Courier New" panose="02070309020205020404" pitchFamily="49" charset="0"/>
                  <a:cs typeface="Courier New" panose="02070309020205020404" pitchFamily="49" charset="0"/>
                  <a:sym typeface="Calibri"/>
                </a:rPr>
                <a:t> interface:</a:t>
              </a:r>
            </a:p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2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ourier New" panose="02070309020205020404" pitchFamily="49" charset="0"/>
                <a:cs typeface="Courier New" panose="02070309020205020404" pitchFamily="49" charset="0"/>
                <a:sym typeface="Calibri"/>
              </a:endParaRPr>
            </a:p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Courier New" panose="02070309020205020404" pitchFamily="49" charset="0"/>
                  <a:cs typeface="Courier New" panose="02070309020205020404" pitchFamily="49" charset="0"/>
                  <a:sym typeface="Calibri"/>
                </a:rPr>
                <a:t>  Transactions:</a:t>
              </a:r>
            </a:p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Courier New" panose="02070309020205020404" pitchFamily="49" charset="0"/>
                  <a:cs typeface="Courier New" panose="02070309020205020404" pitchFamily="49" charset="0"/>
                  <a:sym typeface="Calibri"/>
                </a:rPr>
                <a:t>    query</a:t>
              </a:r>
            </a:p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sz="12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    transfer</a:t>
              </a:r>
            </a:p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Courier New" panose="02070309020205020404" pitchFamily="49" charset="0"/>
                  <a:cs typeface="Courier New" panose="02070309020205020404" pitchFamily="49" charset="0"/>
                  <a:sym typeface="Calibri"/>
                </a:rPr>
                <a:t>    </a:t>
              </a:r>
              <a:r>
                <a:rPr lang="en-US" sz="12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update</a:t>
              </a:r>
              <a:endParaRPr kumimoji="0" lang="en-US" sz="12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ourier New" panose="02070309020205020404" pitchFamily="49" charset="0"/>
                <a:cs typeface="Courier New" panose="02070309020205020404" pitchFamily="49" charset="0"/>
                <a:sym typeface="Calibri"/>
              </a:endParaRPr>
            </a:p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lang="en-US" sz="1200" dirty="0"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Courier New" panose="02070309020205020404" pitchFamily="49" charset="0"/>
                  <a:cs typeface="Courier New" panose="02070309020205020404" pitchFamily="49" charset="0"/>
                  <a:sym typeface="Calibri"/>
                </a:rPr>
                <a:t>  Endorsement Policy: </a:t>
              </a:r>
            </a:p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sz="12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kumimoji="0" lang="en-US" sz="12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Courier New" panose="02070309020205020404" pitchFamily="49" charset="0"/>
                  <a:cs typeface="Courier New" panose="02070309020205020404" pitchFamily="49" charset="0"/>
                  <a:sym typeface="Calibri"/>
                </a:rPr>
                <a:t>ORG1 AND ORG2</a:t>
              </a:r>
            </a:p>
          </p:txBody>
        </p:sp>
      </p:grpSp>
      <p:sp>
        <p:nvSpPr>
          <p:cNvPr id="16" name="Rectangle 15">
            <a:extLst>
              <a:ext uri="{FF2B5EF4-FFF2-40B4-BE49-F238E27FC236}">
                <a16:creationId xmlns:a16="http://schemas.microsoft.com/office/drawing/2014/main" id="{BFF1F55F-26DF-3840-8F4E-B47067C15A6D}"/>
              </a:ext>
            </a:extLst>
          </p:cNvPr>
          <p:cNvSpPr/>
          <p:nvPr/>
        </p:nvSpPr>
        <p:spPr>
          <a:xfrm>
            <a:off x="1242227" y="3001715"/>
            <a:ext cx="2911158" cy="1002631"/>
          </a:xfrm>
          <a:prstGeom prst="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application:</a:t>
            </a: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lang="en-US" sz="12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seller = ORG1;</a:t>
            </a: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b</a:t>
            </a:r>
            <a:r>
              <a:rPr kumimoji="0" lang="en-US" sz="120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ourier New" panose="02070309020205020404" pitchFamily="49" charset="0"/>
                <a:cs typeface="Courier New" panose="02070309020205020404" pitchFamily="49" charset="0"/>
                <a:sym typeface="Calibri"/>
              </a:rPr>
              <a:t>uyer = ORG2;</a:t>
            </a: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20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ourier New" panose="02070309020205020404" pitchFamily="49" charset="0"/>
                <a:cs typeface="Courier New" panose="02070309020205020404" pitchFamily="49" charset="0"/>
                <a:sym typeface="Calibri"/>
              </a:rPr>
              <a:t>transfer(CAR1, seller, buyer);</a:t>
            </a:r>
          </a:p>
        </p:txBody>
      </p:sp>
    </p:spTree>
    <p:extLst>
      <p:ext uri="{BB962C8B-B14F-4D97-AF65-F5344CB8AC3E}">
        <p14:creationId xmlns:p14="http://schemas.microsoft.com/office/powerpoint/2010/main" val="3406829829"/>
      </p:ext>
    </p:extLst>
  </p:cSld>
  <p:clrMapOvr>
    <a:masterClrMapping/>
  </p:clrMapOvr>
  <p:transition spd="med"/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2" name="Group 81">
            <a:extLst>
              <a:ext uri="{FF2B5EF4-FFF2-40B4-BE49-F238E27FC236}">
                <a16:creationId xmlns:a16="http://schemas.microsoft.com/office/drawing/2014/main" id="{8BD013B0-2DDA-744C-BFAA-A81A3A11FBC2}"/>
              </a:ext>
            </a:extLst>
          </p:cNvPr>
          <p:cNvGrpSpPr/>
          <p:nvPr/>
        </p:nvGrpSpPr>
        <p:grpSpPr>
          <a:xfrm>
            <a:off x="8431454" y="4283951"/>
            <a:ext cx="2796111" cy="2172550"/>
            <a:chOff x="1125583" y="4280103"/>
            <a:chExt cx="2796111" cy="2172550"/>
          </a:xfrm>
        </p:grpSpPr>
        <p:sp>
          <p:nvSpPr>
            <p:cNvPr id="84" name="Punched Tape 83">
              <a:extLst>
                <a:ext uri="{FF2B5EF4-FFF2-40B4-BE49-F238E27FC236}">
                  <a16:creationId xmlns:a16="http://schemas.microsoft.com/office/drawing/2014/main" id="{3EE9A9B5-9E6C-6941-A0EA-46794DD650DD}"/>
                </a:ext>
              </a:extLst>
            </p:cNvPr>
            <p:cNvSpPr/>
            <p:nvPr/>
          </p:nvSpPr>
          <p:spPr>
            <a:xfrm>
              <a:off x="1157754" y="4556379"/>
              <a:ext cx="2118983" cy="930854"/>
            </a:xfrm>
            <a:prstGeom prst="flowChartPunchedTape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85" name="TextBox 84">
              <a:extLst>
                <a:ext uri="{FF2B5EF4-FFF2-40B4-BE49-F238E27FC236}">
                  <a16:creationId xmlns:a16="http://schemas.microsoft.com/office/drawing/2014/main" id="{6236F9CD-23A0-D44D-BBB0-E25DC6454A71}"/>
                </a:ext>
              </a:extLst>
            </p:cNvPr>
            <p:cNvSpPr txBox="1"/>
            <p:nvPr/>
          </p:nvSpPr>
          <p:spPr>
            <a:xfrm>
              <a:off x="1125583" y="4280103"/>
              <a:ext cx="1544652" cy="27699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1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Car transaction history</a:t>
              </a:r>
            </a:p>
          </p:txBody>
        </p:sp>
        <p:sp>
          <p:nvSpPr>
            <p:cNvPr id="86" name="Rectangle 85">
              <a:extLst>
                <a:ext uri="{FF2B5EF4-FFF2-40B4-BE49-F238E27FC236}">
                  <a16:creationId xmlns:a16="http://schemas.microsoft.com/office/drawing/2014/main" id="{C5B95445-5DDE-2147-98FB-55852F46AD76}"/>
                </a:ext>
              </a:extLst>
            </p:cNvPr>
            <p:cNvSpPr/>
            <p:nvPr/>
          </p:nvSpPr>
          <p:spPr>
            <a:xfrm>
              <a:off x="1244864" y="4825567"/>
              <a:ext cx="902493" cy="369330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2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ourier New" panose="02070309020205020404" pitchFamily="49" charset="0"/>
                <a:cs typeface="Courier New" panose="02070309020205020404" pitchFamily="49" charset="0"/>
                <a:sym typeface="Calibri"/>
              </a:endParaRPr>
            </a:p>
          </p:txBody>
        </p:sp>
        <p:sp>
          <p:nvSpPr>
            <p:cNvPr id="87" name="Rectangle 86">
              <a:extLst>
                <a:ext uri="{FF2B5EF4-FFF2-40B4-BE49-F238E27FC236}">
                  <a16:creationId xmlns:a16="http://schemas.microsoft.com/office/drawing/2014/main" id="{E5E14E54-46A6-E147-BFAC-7F2AE66526D6}"/>
                </a:ext>
              </a:extLst>
            </p:cNvPr>
            <p:cNvSpPr/>
            <p:nvPr/>
          </p:nvSpPr>
          <p:spPr>
            <a:xfrm>
              <a:off x="1271988" y="4872356"/>
              <a:ext cx="266821" cy="276997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36000" tIns="45719" rIns="36000" bIns="45719" numCol="1" spcCol="38100" rtlCol="0" anchor="ctr">
              <a:spAutoFit/>
            </a:bodyPr>
            <a:lstStyle/>
            <a:p>
              <a:pPr marL="0" marR="0" indent="0" algn="ctr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Courier New" panose="02070309020205020404" pitchFamily="49" charset="0"/>
                  <a:cs typeface="Courier New" panose="02070309020205020404" pitchFamily="49" charset="0"/>
                  <a:sym typeface="Calibri"/>
                </a:rPr>
                <a:t>t1</a:t>
              </a:r>
            </a:p>
          </p:txBody>
        </p:sp>
        <p:sp>
          <p:nvSpPr>
            <p:cNvPr id="88" name="Rectangle 87">
              <a:extLst>
                <a:ext uri="{FF2B5EF4-FFF2-40B4-BE49-F238E27FC236}">
                  <a16:creationId xmlns:a16="http://schemas.microsoft.com/office/drawing/2014/main" id="{6813DEB9-672F-8D4F-B88B-383D98F95ECE}"/>
                </a:ext>
              </a:extLst>
            </p:cNvPr>
            <p:cNvSpPr/>
            <p:nvPr/>
          </p:nvSpPr>
          <p:spPr>
            <a:xfrm>
              <a:off x="1560972" y="4872356"/>
              <a:ext cx="266821" cy="276997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36000" tIns="45719" rIns="36000" bIns="45719" numCol="1" spcCol="38100" rtlCol="0" anchor="ctr">
              <a:spAutoFit/>
            </a:bodyPr>
            <a:lstStyle/>
            <a:p>
              <a:pPr marL="0" marR="0" indent="0" algn="ctr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Courier New" panose="02070309020205020404" pitchFamily="49" charset="0"/>
                  <a:cs typeface="Courier New" panose="02070309020205020404" pitchFamily="49" charset="0"/>
                  <a:sym typeface="Calibri"/>
                </a:rPr>
                <a:t>t2</a:t>
              </a:r>
            </a:p>
          </p:txBody>
        </p:sp>
        <p:sp>
          <p:nvSpPr>
            <p:cNvPr id="89" name="Rectangle 88">
              <a:extLst>
                <a:ext uri="{FF2B5EF4-FFF2-40B4-BE49-F238E27FC236}">
                  <a16:creationId xmlns:a16="http://schemas.microsoft.com/office/drawing/2014/main" id="{1DD7A85B-9098-4A48-AEF5-92D1C7455E53}"/>
                </a:ext>
              </a:extLst>
            </p:cNvPr>
            <p:cNvSpPr/>
            <p:nvPr/>
          </p:nvSpPr>
          <p:spPr>
            <a:xfrm>
              <a:off x="1849956" y="4872356"/>
              <a:ext cx="266821" cy="276997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36000" tIns="45719" rIns="36000" bIns="45719" numCol="1" spcCol="38100" rtlCol="0" anchor="ctr">
              <a:spAutoFit/>
            </a:bodyPr>
            <a:lstStyle/>
            <a:p>
              <a:pPr marL="0" marR="0" indent="0" algn="ctr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Courier New" panose="02070309020205020404" pitchFamily="49" charset="0"/>
                  <a:cs typeface="Courier New" panose="02070309020205020404" pitchFamily="49" charset="0"/>
                  <a:sym typeface="Calibri"/>
                </a:rPr>
                <a:t>t3</a:t>
              </a:r>
            </a:p>
          </p:txBody>
        </p:sp>
        <p:sp>
          <p:nvSpPr>
            <p:cNvPr id="90" name="Can 89">
              <a:extLst>
                <a:ext uri="{FF2B5EF4-FFF2-40B4-BE49-F238E27FC236}">
                  <a16:creationId xmlns:a16="http://schemas.microsoft.com/office/drawing/2014/main" id="{4A1F9F66-1CED-E646-8966-EF658CDC22FD}"/>
                </a:ext>
              </a:extLst>
            </p:cNvPr>
            <p:cNvSpPr/>
            <p:nvPr/>
          </p:nvSpPr>
          <p:spPr>
            <a:xfrm>
              <a:off x="2036233" y="5450022"/>
              <a:ext cx="1885461" cy="1002631"/>
            </a:xfrm>
            <a:prstGeom prst="can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grpSp>
          <p:nvGrpSpPr>
            <p:cNvPr id="91" name="Group 90">
              <a:extLst>
                <a:ext uri="{FF2B5EF4-FFF2-40B4-BE49-F238E27FC236}">
                  <a16:creationId xmlns:a16="http://schemas.microsoft.com/office/drawing/2014/main" id="{04B0BC8E-5B1E-DD46-AE0D-D8244E8C6B56}"/>
                </a:ext>
              </a:extLst>
            </p:cNvPr>
            <p:cNvGrpSpPr/>
            <p:nvPr/>
          </p:nvGrpSpPr>
          <p:grpSpPr>
            <a:xfrm>
              <a:off x="2153131" y="5739980"/>
              <a:ext cx="1654688" cy="587139"/>
              <a:chOff x="2394431" y="5739980"/>
              <a:chExt cx="1654688" cy="587139"/>
            </a:xfrm>
          </p:grpSpPr>
          <p:sp>
            <p:nvSpPr>
              <p:cNvPr id="108" name="Rectangle 107">
                <a:extLst>
                  <a:ext uri="{FF2B5EF4-FFF2-40B4-BE49-F238E27FC236}">
                    <a16:creationId xmlns:a16="http://schemas.microsoft.com/office/drawing/2014/main" id="{AB69D629-AD67-1F46-97D3-3ADFBA769AF2}"/>
                  </a:ext>
                </a:extLst>
              </p:cNvPr>
              <p:cNvSpPr/>
              <p:nvPr/>
            </p:nvSpPr>
            <p:spPr>
              <a:xfrm>
                <a:off x="2394431" y="5739980"/>
                <a:ext cx="1654688" cy="276997"/>
              </a:xfrm>
              <a:prstGeom prst="rect">
                <a:avLst/>
              </a:prstGeom>
              <a:solidFill>
                <a:srgbClr val="FFFFFF"/>
              </a:solidFill>
              <a:ln w="12700" cap="flat">
                <a:solidFill>
                  <a:schemeClr val="tx1"/>
                </a:solidFill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36000" tIns="45719" rIns="36000" bIns="45719" numCol="1" spcCol="38100" rtlCol="0" anchor="ctr">
                <a:spAutoFit/>
              </a:bodyPr>
              <a:lstStyle/>
              <a:p>
                <a:pPr marL="0" marR="0" indent="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sz="1200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CAR1:{owner:ORG2}</a:t>
                </a:r>
                <a:endParaRPr kumimoji="0" lang="en-US" sz="12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Courier New" panose="02070309020205020404" pitchFamily="49" charset="0"/>
                  <a:cs typeface="Courier New" panose="02070309020205020404" pitchFamily="49" charset="0"/>
                  <a:sym typeface="Calibri"/>
                </a:endParaRPr>
              </a:p>
            </p:txBody>
          </p:sp>
          <p:sp>
            <p:nvSpPr>
              <p:cNvPr id="109" name="Rectangle 108">
                <a:extLst>
                  <a:ext uri="{FF2B5EF4-FFF2-40B4-BE49-F238E27FC236}">
                    <a16:creationId xmlns:a16="http://schemas.microsoft.com/office/drawing/2014/main" id="{FCB751CD-AADB-974B-BDE7-876EB08F56B0}"/>
                  </a:ext>
                </a:extLst>
              </p:cNvPr>
              <p:cNvSpPr/>
              <p:nvPr/>
            </p:nvSpPr>
            <p:spPr>
              <a:xfrm>
                <a:off x="2394431" y="6050122"/>
                <a:ext cx="1654688" cy="276997"/>
              </a:xfrm>
              <a:prstGeom prst="rect">
                <a:avLst/>
              </a:prstGeom>
              <a:solidFill>
                <a:srgbClr val="FFFFFF"/>
              </a:solidFill>
              <a:ln w="12700" cap="flat">
                <a:solidFill>
                  <a:schemeClr val="tx1"/>
                </a:solidFill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36000" tIns="45719" rIns="36000" bIns="45719" numCol="1" spcCol="38100" rtlCol="0" anchor="ctr">
                <a:spAutoFit/>
              </a:bodyPr>
              <a:lstStyle/>
              <a:p>
                <a:pPr marL="0" marR="0" indent="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sz="1200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CAR2:{owner:ORG2}</a:t>
                </a:r>
                <a:endParaRPr kumimoji="0" lang="en-US" sz="12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Courier New" panose="02070309020205020404" pitchFamily="49" charset="0"/>
                  <a:cs typeface="Courier New" panose="02070309020205020404" pitchFamily="49" charset="0"/>
                  <a:sym typeface="Calibri"/>
                </a:endParaRPr>
              </a:p>
            </p:txBody>
          </p:sp>
        </p:grpSp>
        <p:sp>
          <p:nvSpPr>
            <p:cNvPr id="92" name="Oval 91">
              <a:extLst>
                <a:ext uri="{FF2B5EF4-FFF2-40B4-BE49-F238E27FC236}">
                  <a16:creationId xmlns:a16="http://schemas.microsoft.com/office/drawing/2014/main" id="{65FFB7FA-1996-3944-AFC9-6CA58AA777FA}"/>
                </a:ext>
              </a:extLst>
            </p:cNvPr>
            <p:cNvSpPr/>
            <p:nvPr/>
          </p:nvSpPr>
          <p:spPr>
            <a:xfrm>
              <a:off x="1951437" y="5428603"/>
              <a:ext cx="77013" cy="77013"/>
            </a:xfrm>
            <a:prstGeom prst="ellipse">
              <a:avLst/>
            </a:prstGeom>
            <a:solidFill>
              <a:schemeClr val="bg1"/>
            </a:solidFill>
            <a:ln w="12700" cap="flat">
              <a:noFill/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93" name="Rectangle 92">
              <a:extLst>
                <a:ext uri="{FF2B5EF4-FFF2-40B4-BE49-F238E27FC236}">
                  <a16:creationId xmlns:a16="http://schemas.microsoft.com/office/drawing/2014/main" id="{12AEAED8-5438-1442-A4E6-A09EC535B0D5}"/>
                </a:ext>
              </a:extLst>
            </p:cNvPr>
            <p:cNvSpPr/>
            <p:nvPr/>
          </p:nvSpPr>
          <p:spPr>
            <a:xfrm>
              <a:off x="2226808" y="4825567"/>
              <a:ext cx="902493" cy="369330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94" name="Rectangle 93">
              <a:extLst>
                <a:ext uri="{FF2B5EF4-FFF2-40B4-BE49-F238E27FC236}">
                  <a16:creationId xmlns:a16="http://schemas.microsoft.com/office/drawing/2014/main" id="{7ED0C77C-D5EE-2244-A3CB-D03FE8F39663}"/>
                </a:ext>
              </a:extLst>
            </p:cNvPr>
            <p:cNvSpPr/>
            <p:nvPr/>
          </p:nvSpPr>
          <p:spPr>
            <a:xfrm>
              <a:off x="2250757" y="4872356"/>
              <a:ext cx="266821" cy="276997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36000" tIns="45719" rIns="36000" bIns="45719" numCol="1" spcCol="38100" rtlCol="0" anchor="ctr">
              <a:spAutoFit/>
            </a:bodyPr>
            <a:lstStyle/>
            <a:p>
              <a:pPr marL="0" marR="0" indent="0" algn="ctr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Courier New" panose="02070309020205020404" pitchFamily="49" charset="0"/>
                  <a:cs typeface="Courier New" panose="02070309020205020404" pitchFamily="49" charset="0"/>
                  <a:sym typeface="Calibri"/>
                </a:rPr>
                <a:t>t4</a:t>
              </a:r>
            </a:p>
          </p:txBody>
        </p:sp>
        <p:sp>
          <p:nvSpPr>
            <p:cNvPr id="95" name="Rectangle 94">
              <a:extLst>
                <a:ext uri="{FF2B5EF4-FFF2-40B4-BE49-F238E27FC236}">
                  <a16:creationId xmlns:a16="http://schemas.microsoft.com/office/drawing/2014/main" id="{CFFBECD4-6FC8-C74D-8A64-2F6DF6BBDEE4}"/>
                </a:ext>
              </a:extLst>
            </p:cNvPr>
            <p:cNvSpPr/>
            <p:nvPr/>
          </p:nvSpPr>
          <p:spPr>
            <a:xfrm>
              <a:off x="2542916" y="4872356"/>
              <a:ext cx="266821" cy="276997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36000" tIns="45719" rIns="36000" bIns="45719" numCol="1" spcCol="38100" rtlCol="0" anchor="ctr">
              <a:spAutoFit/>
            </a:bodyPr>
            <a:lstStyle/>
            <a:p>
              <a:pPr marL="0" marR="0" indent="0" algn="ctr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Courier New" panose="02070309020205020404" pitchFamily="49" charset="0"/>
                  <a:cs typeface="Courier New" panose="02070309020205020404" pitchFamily="49" charset="0"/>
                  <a:sym typeface="Calibri"/>
                </a:rPr>
                <a:t>t5</a:t>
              </a:r>
            </a:p>
          </p:txBody>
        </p:sp>
        <p:sp>
          <p:nvSpPr>
            <p:cNvPr id="96" name="Rectangle 95">
              <a:extLst>
                <a:ext uri="{FF2B5EF4-FFF2-40B4-BE49-F238E27FC236}">
                  <a16:creationId xmlns:a16="http://schemas.microsoft.com/office/drawing/2014/main" id="{09E8C6D6-CA2D-7646-8E91-3E700177FB98}"/>
                </a:ext>
              </a:extLst>
            </p:cNvPr>
            <p:cNvSpPr/>
            <p:nvPr/>
          </p:nvSpPr>
          <p:spPr>
            <a:xfrm>
              <a:off x="2835075" y="4872356"/>
              <a:ext cx="266821" cy="276997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36000" tIns="45719" rIns="36000" bIns="45719" numCol="1" spcCol="38100" rtlCol="0" anchor="ctr">
              <a:spAutoFit/>
            </a:bodyPr>
            <a:lstStyle/>
            <a:p>
              <a:pPr marL="0" marR="0" indent="0" algn="ctr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Courier New" panose="02070309020205020404" pitchFamily="49" charset="0"/>
                  <a:cs typeface="Courier New" panose="02070309020205020404" pitchFamily="49" charset="0"/>
                  <a:sym typeface="Calibri"/>
                </a:rPr>
                <a:t>t6</a:t>
              </a:r>
            </a:p>
          </p:txBody>
        </p:sp>
        <p:cxnSp>
          <p:nvCxnSpPr>
            <p:cNvPr id="97" name="Straight Connector 96">
              <a:extLst>
                <a:ext uri="{FF2B5EF4-FFF2-40B4-BE49-F238E27FC236}">
                  <a16:creationId xmlns:a16="http://schemas.microsoft.com/office/drawing/2014/main" id="{FB1A9807-E260-924A-91CC-E7700BDA8103}"/>
                </a:ext>
              </a:extLst>
            </p:cNvPr>
            <p:cNvCxnSpPr>
              <a:cxnSpLocks/>
              <a:stCxn id="93" idx="1"/>
              <a:endCxn id="86" idx="3"/>
            </p:cNvCxnSpPr>
            <p:nvPr/>
          </p:nvCxnSpPr>
          <p:spPr>
            <a:xfrm flipH="1">
              <a:off x="2147357" y="5010232"/>
              <a:ext cx="79451" cy="0"/>
            </a:xfrm>
            <a:prstGeom prst="line">
              <a:avLst/>
            </a:prstGeom>
            <a:noFill/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sp>
          <p:nvSpPr>
            <p:cNvPr id="98" name="Oval 97">
              <a:extLst>
                <a:ext uri="{FF2B5EF4-FFF2-40B4-BE49-F238E27FC236}">
                  <a16:creationId xmlns:a16="http://schemas.microsoft.com/office/drawing/2014/main" id="{9FEB7776-8473-E640-809C-2540A559665D}"/>
                </a:ext>
              </a:extLst>
            </p:cNvPr>
            <p:cNvSpPr/>
            <p:nvPr/>
          </p:nvSpPr>
          <p:spPr>
            <a:xfrm>
              <a:off x="1938738" y="5165091"/>
              <a:ext cx="77013" cy="77013"/>
            </a:xfrm>
            <a:prstGeom prst="ellipse">
              <a:avLst/>
            </a:prstGeom>
            <a:solidFill>
              <a:schemeClr val="bg1"/>
            </a:solidFill>
            <a:ln w="12700" cap="flat">
              <a:noFill/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grpSp>
          <p:nvGrpSpPr>
            <p:cNvPr id="99" name="Group 98">
              <a:extLst>
                <a:ext uri="{FF2B5EF4-FFF2-40B4-BE49-F238E27FC236}">
                  <a16:creationId xmlns:a16="http://schemas.microsoft.com/office/drawing/2014/main" id="{BB8E2C08-1535-004D-9B59-A6EF0AE353F3}"/>
                </a:ext>
              </a:extLst>
            </p:cNvPr>
            <p:cNvGrpSpPr/>
            <p:nvPr/>
          </p:nvGrpSpPr>
          <p:grpSpPr>
            <a:xfrm>
              <a:off x="1896661" y="4697616"/>
              <a:ext cx="175220" cy="276999"/>
              <a:chOff x="2610229" y="2554767"/>
              <a:chExt cx="175220" cy="276999"/>
            </a:xfrm>
          </p:grpSpPr>
          <p:sp>
            <p:nvSpPr>
              <p:cNvPr id="106" name="Oval 105">
                <a:extLst>
                  <a:ext uri="{FF2B5EF4-FFF2-40B4-BE49-F238E27FC236}">
                    <a16:creationId xmlns:a16="http://schemas.microsoft.com/office/drawing/2014/main" id="{1A11DB94-3134-9049-BC9A-2DE940A097DB}"/>
                  </a:ext>
                </a:extLst>
              </p:cNvPr>
              <p:cNvSpPr/>
              <p:nvPr/>
            </p:nvSpPr>
            <p:spPr>
              <a:xfrm>
                <a:off x="2610229" y="2606675"/>
                <a:ext cx="175220" cy="175220"/>
              </a:xfrm>
              <a:prstGeom prst="ellipse">
                <a:avLst/>
              </a:prstGeom>
              <a:solidFill>
                <a:schemeClr val="tx1"/>
              </a:solidFill>
              <a:ln w="12700" cap="flat">
                <a:solidFill>
                  <a:schemeClr val="tx1"/>
                </a:solidFill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anchor="ctr">
                <a:spAutoFit/>
              </a:bodyPr>
              <a:lstStyle/>
              <a:p>
                <a:pPr marL="0" marR="0" indent="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endParaRPr>
              </a:p>
            </p:txBody>
          </p:sp>
          <p:sp>
            <p:nvSpPr>
              <p:cNvPr id="107" name="Rectangle 106">
                <a:extLst>
                  <a:ext uri="{FF2B5EF4-FFF2-40B4-BE49-F238E27FC236}">
                    <a16:creationId xmlns:a16="http://schemas.microsoft.com/office/drawing/2014/main" id="{57DC9CDD-D96D-2A42-84F0-BE0656292917}"/>
                  </a:ext>
                </a:extLst>
              </p:cNvPr>
              <p:cNvSpPr/>
              <p:nvPr/>
            </p:nvSpPr>
            <p:spPr>
              <a:xfrm>
                <a:off x="2613372" y="2554767"/>
                <a:ext cx="169891" cy="27699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GB" sz="1200" dirty="0">
                    <a:solidFill>
                      <a:schemeClr val="bg1"/>
                    </a:solidFill>
                    <a:latin typeface="Arial Unicode MS" panose="020B0604020202020204" pitchFamily="34" charset="-128"/>
                    <a:ea typeface="Arial Unicode MS" panose="020B0604020202020204" pitchFamily="34" charset="-128"/>
                  </a:rPr>
                  <a:t>✓</a:t>
                </a:r>
              </a:p>
            </p:txBody>
          </p:sp>
        </p:grpSp>
        <p:grpSp>
          <p:nvGrpSpPr>
            <p:cNvPr id="100" name="Group 99">
              <a:extLst>
                <a:ext uri="{FF2B5EF4-FFF2-40B4-BE49-F238E27FC236}">
                  <a16:creationId xmlns:a16="http://schemas.microsoft.com/office/drawing/2014/main" id="{2263301B-906A-E148-9395-8BA74EFA1356}"/>
                </a:ext>
              </a:extLst>
            </p:cNvPr>
            <p:cNvGrpSpPr/>
            <p:nvPr/>
          </p:nvGrpSpPr>
          <p:grpSpPr>
            <a:xfrm>
              <a:off x="2298060" y="4697616"/>
              <a:ext cx="175220" cy="276999"/>
              <a:chOff x="2890605" y="2554221"/>
              <a:chExt cx="175220" cy="276999"/>
            </a:xfrm>
          </p:grpSpPr>
          <p:sp>
            <p:nvSpPr>
              <p:cNvPr id="104" name="Oval 103">
                <a:extLst>
                  <a:ext uri="{FF2B5EF4-FFF2-40B4-BE49-F238E27FC236}">
                    <a16:creationId xmlns:a16="http://schemas.microsoft.com/office/drawing/2014/main" id="{0AC4F8CC-C216-ED47-B902-8C31B25ABAA6}"/>
                  </a:ext>
                </a:extLst>
              </p:cNvPr>
              <p:cNvSpPr/>
              <p:nvPr/>
            </p:nvSpPr>
            <p:spPr>
              <a:xfrm>
                <a:off x="2890605" y="2603163"/>
                <a:ext cx="175220" cy="175220"/>
              </a:xfrm>
              <a:prstGeom prst="ellipse">
                <a:avLst/>
              </a:prstGeom>
              <a:solidFill>
                <a:schemeClr val="tx1"/>
              </a:solidFill>
              <a:ln w="12700" cap="flat">
                <a:solidFill>
                  <a:schemeClr val="tx1"/>
                </a:solidFill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anchor="ctr">
                <a:spAutoFit/>
              </a:bodyPr>
              <a:lstStyle/>
              <a:p>
                <a:pPr marL="0" marR="0" indent="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endParaRPr>
              </a:p>
            </p:txBody>
          </p:sp>
          <p:sp>
            <p:nvSpPr>
              <p:cNvPr id="105" name="Rectangle 104">
                <a:extLst>
                  <a:ext uri="{FF2B5EF4-FFF2-40B4-BE49-F238E27FC236}">
                    <a16:creationId xmlns:a16="http://schemas.microsoft.com/office/drawing/2014/main" id="{8ADFBFDA-CBB5-2D44-8142-DBF551E67B48}"/>
                  </a:ext>
                </a:extLst>
              </p:cNvPr>
              <p:cNvSpPr/>
              <p:nvPr/>
            </p:nvSpPr>
            <p:spPr>
              <a:xfrm>
                <a:off x="2909326" y="2554221"/>
                <a:ext cx="144127" cy="27699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1200" dirty="0">
                    <a:solidFill>
                      <a:schemeClr val="bg1"/>
                    </a:solidFill>
                  </a:rPr>
                  <a:t>X</a:t>
                </a:r>
              </a:p>
            </p:txBody>
          </p:sp>
        </p:grpSp>
        <p:sp>
          <p:nvSpPr>
            <p:cNvPr id="101" name="TextBox 100">
              <a:extLst>
                <a:ext uri="{FF2B5EF4-FFF2-40B4-BE49-F238E27FC236}">
                  <a16:creationId xmlns:a16="http://schemas.microsoft.com/office/drawing/2014/main" id="{2A5CADB7-6C4A-8A4A-A3D5-F8DDABDC76FB}"/>
                </a:ext>
              </a:extLst>
            </p:cNvPr>
            <p:cNvSpPr txBox="1"/>
            <p:nvPr/>
          </p:nvSpPr>
          <p:spPr>
            <a:xfrm>
              <a:off x="2500532" y="5436724"/>
              <a:ext cx="869788" cy="27699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1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Current cars</a:t>
              </a:r>
            </a:p>
          </p:txBody>
        </p:sp>
        <p:sp>
          <p:nvSpPr>
            <p:cNvPr id="102" name="Oval 101">
              <a:extLst>
                <a:ext uri="{FF2B5EF4-FFF2-40B4-BE49-F238E27FC236}">
                  <a16:creationId xmlns:a16="http://schemas.microsoft.com/office/drawing/2014/main" id="{7701D16D-6E70-5542-ABA2-E872880EE65A}"/>
                </a:ext>
              </a:extLst>
            </p:cNvPr>
            <p:cNvSpPr/>
            <p:nvPr/>
          </p:nvSpPr>
          <p:spPr>
            <a:xfrm>
              <a:off x="1993819" y="5839971"/>
              <a:ext cx="77013" cy="77013"/>
            </a:xfrm>
            <a:prstGeom prst="ellipse">
              <a:avLst/>
            </a:prstGeom>
            <a:solidFill>
              <a:schemeClr val="bg1"/>
            </a:solidFill>
            <a:ln w="12700" cap="flat">
              <a:noFill/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cxnSp>
          <p:nvCxnSpPr>
            <p:cNvPr id="103" name="Elbow Connector 102">
              <a:extLst>
                <a:ext uri="{FF2B5EF4-FFF2-40B4-BE49-F238E27FC236}">
                  <a16:creationId xmlns:a16="http://schemas.microsoft.com/office/drawing/2014/main" id="{C376D85A-006E-A849-9F2B-0776193E8BF3}"/>
                </a:ext>
              </a:extLst>
            </p:cNvPr>
            <p:cNvCxnSpPr>
              <a:cxnSpLocks/>
              <a:stCxn id="89" idx="2"/>
              <a:endCxn id="108" idx="1"/>
            </p:cNvCxnSpPr>
            <p:nvPr/>
          </p:nvCxnSpPr>
          <p:spPr>
            <a:xfrm rot="16200000" flipH="1">
              <a:off x="1703686" y="5429034"/>
              <a:ext cx="729126" cy="169764"/>
            </a:xfrm>
            <a:prstGeom prst="bentConnector2">
              <a:avLst/>
            </a:prstGeom>
            <a:noFill/>
            <a:ln w="12700" cap="flat">
              <a:solidFill>
                <a:schemeClr val="tx1"/>
              </a:solidFill>
              <a:prstDash val="sysDot"/>
              <a:miter lim="800000"/>
              <a:tailEnd type="triangle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</p:grpSp>
      <p:sp>
        <p:nvSpPr>
          <p:cNvPr id="46" name="Title 4">
            <a:extLst>
              <a:ext uri="{FF2B5EF4-FFF2-40B4-BE49-F238E27FC236}">
                <a16:creationId xmlns:a16="http://schemas.microsoft.com/office/drawing/2014/main" id="{25636A2F-953A-5944-89DB-CEEE35AF8350}"/>
              </a:ext>
            </a:extLst>
          </p:cNvPr>
          <p:cNvSpPr txBox="1">
            <a:spLocks/>
          </p:cNvSpPr>
          <p:nvPr/>
        </p:nvSpPr>
        <p:spPr>
          <a:xfrm>
            <a:off x="990600" y="517525"/>
            <a:ext cx="10515600" cy="13255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anchor="ctr">
            <a:normAutofit/>
          </a:bodyPr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9pPr>
          </a:lstStyle>
          <a:p>
            <a:pPr hangingPunct="1"/>
            <a:r>
              <a:rPr lang="en-US" sz="3600" dirty="0"/>
              <a:t>Diagram 4 – Valid Transactions</a:t>
            </a:r>
          </a:p>
        </p:txBody>
      </p:sp>
      <p:sp>
        <p:nvSpPr>
          <p:cNvPr id="48" name="Rectangle 28">
            <a:extLst>
              <a:ext uri="{FF2B5EF4-FFF2-40B4-BE49-F238E27FC236}">
                <a16:creationId xmlns:a16="http://schemas.microsoft.com/office/drawing/2014/main" id="{1D86D4E4-394A-5440-B5A5-61DA8F26FE25}"/>
              </a:ext>
            </a:extLst>
          </p:cNvPr>
          <p:cNvSpPr/>
          <p:nvPr/>
        </p:nvSpPr>
        <p:spPr>
          <a:xfrm>
            <a:off x="990600" y="1423672"/>
            <a:ext cx="10390279" cy="5375061"/>
          </a:xfrm>
          <a:prstGeom prst="rect">
            <a:avLst/>
          </a:prstGeom>
          <a:ln w="12700">
            <a:solidFill>
              <a:schemeClr val="tx1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grpSp>
        <p:nvGrpSpPr>
          <p:cNvPr id="37" name="Group 36">
            <a:extLst>
              <a:ext uri="{FF2B5EF4-FFF2-40B4-BE49-F238E27FC236}">
                <a16:creationId xmlns:a16="http://schemas.microsoft.com/office/drawing/2014/main" id="{2CF544E6-59B5-C64E-BE7A-AB24195EA3CD}"/>
              </a:ext>
            </a:extLst>
          </p:cNvPr>
          <p:cNvGrpSpPr/>
          <p:nvPr/>
        </p:nvGrpSpPr>
        <p:grpSpPr>
          <a:xfrm>
            <a:off x="1776345" y="1564862"/>
            <a:ext cx="1254509" cy="550257"/>
            <a:chOff x="1704275" y="1567472"/>
            <a:chExt cx="1254509" cy="550257"/>
          </a:xfrm>
        </p:grpSpPr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C9DA4785-D3A3-7D47-9527-43A074D5DFB0}"/>
                </a:ext>
              </a:extLst>
            </p:cNvPr>
            <p:cNvSpPr/>
            <p:nvPr/>
          </p:nvSpPr>
          <p:spPr>
            <a:xfrm>
              <a:off x="1845044" y="1809553"/>
              <a:ext cx="972970" cy="308176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ctr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1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Courier New" panose="02070309020205020404" pitchFamily="49" charset="0"/>
                  <a:cs typeface="Courier New" panose="02070309020205020404" pitchFamily="49" charset="0"/>
                  <a:sym typeface="Calibri"/>
                </a:rPr>
                <a:t>ORG1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C7F22B36-82D0-4C44-841B-DD4FA60F3CD1}"/>
                </a:ext>
              </a:extLst>
            </p:cNvPr>
            <p:cNvSpPr txBox="1"/>
            <p:nvPr/>
          </p:nvSpPr>
          <p:spPr>
            <a:xfrm>
              <a:off x="1704275" y="1567472"/>
              <a:ext cx="1254509" cy="27699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ctr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Seller organization</a:t>
              </a:r>
            </a:p>
          </p:txBody>
        </p: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8A8357D5-1C72-B345-8CCF-F4B923A8058E}"/>
              </a:ext>
            </a:extLst>
          </p:cNvPr>
          <p:cNvGrpSpPr/>
          <p:nvPr/>
        </p:nvGrpSpPr>
        <p:grpSpPr>
          <a:xfrm>
            <a:off x="9435798" y="1564862"/>
            <a:ext cx="1268935" cy="560640"/>
            <a:chOff x="9269242" y="1583554"/>
            <a:chExt cx="1268935" cy="560640"/>
          </a:xfrm>
        </p:grpSpPr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FCD36B82-5D59-7C40-97C5-0E20A4187B70}"/>
                </a:ext>
              </a:extLst>
            </p:cNvPr>
            <p:cNvSpPr/>
            <p:nvPr/>
          </p:nvSpPr>
          <p:spPr>
            <a:xfrm>
              <a:off x="9417224" y="1836018"/>
              <a:ext cx="972971" cy="308176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ctr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1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Courier New" panose="02070309020205020404" pitchFamily="49" charset="0"/>
                  <a:cs typeface="Courier New" panose="02070309020205020404" pitchFamily="49" charset="0"/>
                  <a:sym typeface="Calibri"/>
                </a:rPr>
                <a:t>ORG2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FC0183DA-67C3-E042-A3B0-E618643EE02F}"/>
                </a:ext>
              </a:extLst>
            </p:cNvPr>
            <p:cNvSpPr txBox="1"/>
            <p:nvPr/>
          </p:nvSpPr>
          <p:spPr>
            <a:xfrm>
              <a:off x="9269242" y="1583554"/>
              <a:ext cx="1268935" cy="27699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ctr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Buyer organization</a:t>
              </a:r>
            </a:p>
          </p:txBody>
        </p:sp>
      </p:grpSp>
      <p:sp>
        <p:nvSpPr>
          <p:cNvPr id="8" name="Rectangle 7">
            <a:extLst>
              <a:ext uri="{FF2B5EF4-FFF2-40B4-BE49-F238E27FC236}">
                <a16:creationId xmlns:a16="http://schemas.microsoft.com/office/drawing/2014/main" id="{F0062262-01F8-B949-8B97-465615A905D3}"/>
              </a:ext>
            </a:extLst>
          </p:cNvPr>
          <p:cNvSpPr/>
          <p:nvPr/>
        </p:nvSpPr>
        <p:spPr>
          <a:xfrm>
            <a:off x="4183719" y="1631007"/>
            <a:ext cx="3051023" cy="2232391"/>
          </a:xfrm>
          <a:prstGeom prst="rect">
            <a:avLst/>
          </a:prstGeom>
          <a:solidFill>
            <a:schemeClr val="bg1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108000" rIns="45719" bIns="45719" numCol="1" spcCol="38100" rtlCol="0" anchor="ctr">
            <a:no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car</a:t>
            </a: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contract:</a:t>
            </a: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lang="en-US" sz="12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query</a:t>
            </a: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(car):</a:t>
            </a:r>
          </a:p>
          <a:p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 get(car);</a:t>
            </a:r>
          </a:p>
          <a:p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 return car;</a:t>
            </a: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lang="en-US" sz="12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transfer</a:t>
            </a: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(car, buyer, seller):</a:t>
            </a: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 get(car);</a:t>
            </a: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 car.owner = buyer;</a:t>
            </a: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 put(car);</a:t>
            </a: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 return car;</a:t>
            </a: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lang="en-US" sz="12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D67077CA-FCA5-5B4B-AF76-7B16B70E1100}"/>
              </a:ext>
            </a:extLst>
          </p:cNvPr>
          <p:cNvSpPr/>
          <p:nvPr/>
        </p:nvSpPr>
        <p:spPr>
          <a:xfrm>
            <a:off x="7130675" y="2130226"/>
            <a:ext cx="2082988" cy="1834435"/>
          </a:xfrm>
          <a:prstGeom prst="rect">
            <a:avLst/>
          </a:prstGeom>
          <a:solidFill>
            <a:schemeClr val="bg1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108000" rIns="45719" bIns="45719" numCol="1" spcCol="38100" rtlCol="0" anchor="ctr">
            <a:no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ourier New" panose="02070309020205020404" pitchFamily="49" charset="0"/>
                <a:cs typeface="Courier New" panose="02070309020205020404" pitchFamily="49" charset="0"/>
                <a:sym typeface="Calibri"/>
              </a:rPr>
              <a:t>car</a:t>
            </a:r>
            <a:r>
              <a:rPr kumimoji="0" lang="en-US" sz="12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ourier New" panose="02070309020205020404" pitchFamily="49" charset="0"/>
                <a:cs typeface="Courier New" panose="02070309020205020404" pitchFamily="49" charset="0"/>
                <a:sym typeface="Calibri"/>
              </a:rPr>
              <a:t> interface:</a:t>
            </a: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Courier New" panose="02070309020205020404" pitchFamily="49" charset="0"/>
              <a:cs typeface="Courier New" panose="02070309020205020404" pitchFamily="49" charset="0"/>
              <a:sym typeface="Calibri"/>
            </a:endParaRP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ourier New" panose="02070309020205020404" pitchFamily="49" charset="0"/>
                <a:cs typeface="Courier New" panose="02070309020205020404" pitchFamily="49" charset="0"/>
                <a:sym typeface="Calibri"/>
              </a:rPr>
              <a:t> Transactions:</a:t>
            </a: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ourier New" panose="02070309020205020404" pitchFamily="49" charset="0"/>
                <a:cs typeface="Courier New" panose="02070309020205020404" pitchFamily="49" charset="0"/>
                <a:sym typeface="Calibri"/>
              </a:rPr>
              <a:t>  query</a:t>
            </a: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 transfer</a:t>
            </a: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ourier New" panose="02070309020205020404" pitchFamily="49" charset="0"/>
                <a:cs typeface="Courier New" panose="02070309020205020404" pitchFamily="49" charset="0"/>
                <a:sym typeface="Calibri"/>
              </a:rPr>
              <a:t>  </a:t>
            </a: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update</a:t>
            </a:r>
            <a:endParaRPr kumimoji="0" lang="en-US" sz="12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Courier New" panose="02070309020205020404" pitchFamily="49" charset="0"/>
              <a:cs typeface="Courier New" panose="02070309020205020404" pitchFamily="49" charset="0"/>
              <a:sym typeface="Calibri"/>
            </a:endParaRP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lang="en-US" sz="12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ourier New" panose="02070309020205020404" pitchFamily="49" charset="0"/>
                <a:cs typeface="Courier New" panose="02070309020205020404" pitchFamily="49" charset="0"/>
                <a:sym typeface="Calibri"/>
              </a:rPr>
              <a:t> Endorsement Policy: </a:t>
            </a: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kumimoji="0" lang="en-US" sz="12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ourier New" panose="02070309020205020404" pitchFamily="49" charset="0"/>
                <a:cs typeface="Courier New" panose="02070309020205020404" pitchFamily="49" charset="0"/>
                <a:sym typeface="Calibri"/>
              </a:rPr>
              <a:t>ORG1 AND ORG2</a:t>
            </a: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Courier New" panose="02070309020205020404" pitchFamily="49" charset="0"/>
              <a:cs typeface="Courier New" panose="02070309020205020404" pitchFamily="49" charset="0"/>
              <a:sym typeface="Calibri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740B992A-C4BC-4D4E-B4D6-B22C0CBB4AF1}"/>
              </a:ext>
            </a:extLst>
          </p:cNvPr>
          <p:cNvSpPr/>
          <p:nvPr/>
        </p:nvSpPr>
        <p:spPr>
          <a:xfrm>
            <a:off x="4183719" y="4116865"/>
            <a:ext cx="4157151" cy="2540532"/>
          </a:xfrm>
          <a:prstGeom prst="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108000" rIns="45719" bIns="45719" numCol="1" spcCol="38100" rtlCol="0" anchor="ctr">
            <a:no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car transfer</a:t>
            </a: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transaction:</a:t>
            </a: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lang="en-US" sz="1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 identifier</a:t>
            </a: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: t3</a:t>
            </a:r>
            <a:endParaRPr lang="en-US" sz="12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lang="en-US" sz="1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p</a:t>
            </a:r>
            <a:r>
              <a:rPr kumimoji="0" lang="en-US" sz="12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ourier New" panose="02070309020205020404" pitchFamily="49" charset="0"/>
                <a:cs typeface="Courier New" panose="02070309020205020404" pitchFamily="49" charset="0"/>
                <a:sym typeface="Calibri"/>
              </a:rPr>
              <a:t>roposal</a:t>
            </a:r>
            <a:r>
              <a:rPr kumimoji="0" lang="en-US" sz="12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ourier New" panose="02070309020205020404" pitchFamily="49" charset="0"/>
                <a:cs typeface="Courier New" panose="02070309020205020404" pitchFamily="49" charset="0"/>
                <a:sym typeface="Calibri"/>
              </a:rPr>
              <a:t>: </a:t>
            </a: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kumimoji="0" lang="en-US" sz="12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ourier New" panose="02070309020205020404" pitchFamily="49" charset="0"/>
                <a:cs typeface="Courier New" panose="02070309020205020404" pitchFamily="49" charset="0"/>
                <a:sym typeface="Calibri"/>
              </a:rPr>
              <a:t>input: {CAR1, ORG1, ORG2}         </a:t>
            </a: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kumimoji="0" lang="en-US" sz="12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ourier New" panose="02070309020205020404" pitchFamily="49" charset="0"/>
                <a:cs typeface="Courier New" panose="02070309020205020404" pitchFamily="49" charset="0"/>
                <a:sym typeface="Calibri"/>
              </a:rPr>
              <a:t>signature: input*ORG1</a:t>
            </a: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Courier New" panose="02070309020205020404" pitchFamily="49" charset="0"/>
              <a:cs typeface="Courier New" panose="02070309020205020404" pitchFamily="49" charset="0"/>
              <a:sym typeface="Calibri"/>
            </a:endParaRP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response</a:t>
            </a: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: </a:t>
            </a: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 output: {CAR1.owner=ORG1, CAR1.owner=ORG2}</a:t>
            </a:r>
            <a:endParaRPr kumimoji="0" lang="en-US" sz="12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Courier New" panose="02070309020205020404" pitchFamily="49" charset="0"/>
              <a:cs typeface="Courier New" panose="02070309020205020404" pitchFamily="49" charset="0"/>
              <a:sym typeface="Calibri"/>
            </a:endParaRP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ourier New" panose="02070309020205020404" pitchFamily="49" charset="0"/>
                <a:cs typeface="Courier New" panose="02070309020205020404" pitchFamily="49" charset="0"/>
                <a:sym typeface="Calibri"/>
              </a:rPr>
              <a:t>   signatures:</a:t>
            </a: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kumimoji="0" lang="en-US" sz="12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ourier New" panose="02070309020205020404" pitchFamily="49" charset="0"/>
                <a:cs typeface="Courier New" panose="02070309020205020404" pitchFamily="49" charset="0"/>
                <a:sym typeface="Calibri"/>
              </a:rPr>
              <a:t>output</a:t>
            </a: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signed by </a:t>
            </a:r>
            <a:r>
              <a:rPr kumimoji="0" lang="en-US" sz="12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ourier New" panose="02070309020205020404" pitchFamily="49" charset="0"/>
                <a:cs typeface="Courier New" panose="02070309020205020404" pitchFamily="49" charset="0"/>
                <a:sym typeface="Calibri"/>
              </a:rPr>
              <a:t>ORG1</a:t>
            </a: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   output signed by ORG2</a:t>
            </a:r>
          </a:p>
        </p:txBody>
      </p:sp>
      <p:sp>
        <p:nvSpPr>
          <p:cNvPr id="142" name="Rectangle 141">
            <a:extLst>
              <a:ext uri="{FF2B5EF4-FFF2-40B4-BE49-F238E27FC236}">
                <a16:creationId xmlns:a16="http://schemas.microsoft.com/office/drawing/2014/main" id="{8DBD3648-C15D-DE42-9D2A-6B39D116AC7B}"/>
              </a:ext>
            </a:extLst>
          </p:cNvPr>
          <p:cNvSpPr/>
          <p:nvPr/>
        </p:nvSpPr>
        <p:spPr>
          <a:xfrm>
            <a:off x="1147537" y="2955630"/>
            <a:ext cx="2911158" cy="1002631"/>
          </a:xfrm>
          <a:prstGeom prst="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application:</a:t>
            </a: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lang="en-US" sz="12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seller = ORG1;</a:t>
            </a: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b</a:t>
            </a:r>
            <a:r>
              <a:rPr kumimoji="0" lang="en-US" sz="120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ourier New" panose="02070309020205020404" pitchFamily="49" charset="0"/>
                <a:cs typeface="Courier New" panose="02070309020205020404" pitchFamily="49" charset="0"/>
                <a:sym typeface="Calibri"/>
              </a:rPr>
              <a:t>uyer = ORG2;</a:t>
            </a: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20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ourier New" panose="02070309020205020404" pitchFamily="49" charset="0"/>
                <a:cs typeface="Courier New" panose="02070309020205020404" pitchFamily="49" charset="0"/>
                <a:sym typeface="Calibri"/>
              </a:rPr>
              <a:t>transfer(CAR1, seller, buyer);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40539401-C605-4045-B72F-A31AE2809720}"/>
              </a:ext>
            </a:extLst>
          </p:cNvPr>
          <p:cNvGrpSpPr/>
          <p:nvPr/>
        </p:nvGrpSpPr>
        <p:grpSpPr>
          <a:xfrm>
            <a:off x="1246495" y="4280103"/>
            <a:ext cx="2796111" cy="2172550"/>
            <a:chOff x="1125583" y="4280103"/>
            <a:chExt cx="2796111" cy="2172550"/>
          </a:xfrm>
        </p:grpSpPr>
        <p:sp>
          <p:nvSpPr>
            <p:cNvPr id="31" name="Punched Tape 30">
              <a:extLst>
                <a:ext uri="{FF2B5EF4-FFF2-40B4-BE49-F238E27FC236}">
                  <a16:creationId xmlns:a16="http://schemas.microsoft.com/office/drawing/2014/main" id="{70110A02-4BFA-B541-8C7D-D5641316D3A0}"/>
                </a:ext>
              </a:extLst>
            </p:cNvPr>
            <p:cNvSpPr/>
            <p:nvPr/>
          </p:nvSpPr>
          <p:spPr>
            <a:xfrm>
              <a:off x="1157754" y="4556379"/>
              <a:ext cx="2118983" cy="930854"/>
            </a:xfrm>
            <a:prstGeom prst="flowChartPunchedTape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71" name="TextBox 70">
              <a:extLst>
                <a:ext uri="{FF2B5EF4-FFF2-40B4-BE49-F238E27FC236}">
                  <a16:creationId xmlns:a16="http://schemas.microsoft.com/office/drawing/2014/main" id="{B93C5B25-B6BB-0542-B622-9BA6E711B182}"/>
                </a:ext>
              </a:extLst>
            </p:cNvPr>
            <p:cNvSpPr txBox="1"/>
            <p:nvPr/>
          </p:nvSpPr>
          <p:spPr>
            <a:xfrm>
              <a:off x="1125583" y="4280103"/>
              <a:ext cx="1544652" cy="27699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1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Car transaction history</a:t>
              </a:r>
            </a:p>
          </p:txBody>
        </p:sp>
        <p:sp>
          <p:nvSpPr>
            <p:cNvPr id="54" name="Rectangle 53">
              <a:extLst>
                <a:ext uri="{FF2B5EF4-FFF2-40B4-BE49-F238E27FC236}">
                  <a16:creationId xmlns:a16="http://schemas.microsoft.com/office/drawing/2014/main" id="{9F323D28-F873-424F-AD0D-AE66E7F4CAD9}"/>
                </a:ext>
              </a:extLst>
            </p:cNvPr>
            <p:cNvSpPr/>
            <p:nvPr/>
          </p:nvSpPr>
          <p:spPr>
            <a:xfrm>
              <a:off x="1244864" y="4825567"/>
              <a:ext cx="902493" cy="369330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2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ourier New" panose="02070309020205020404" pitchFamily="49" charset="0"/>
                <a:cs typeface="Courier New" panose="02070309020205020404" pitchFamily="49" charset="0"/>
                <a:sym typeface="Calibri"/>
              </a:endParaRPr>
            </a:p>
          </p:txBody>
        </p:sp>
        <p:sp>
          <p:nvSpPr>
            <p:cNvPr id="73" name="Rectangle 72">
              <a:extLst>
                <a:ext uri="{FF2B5EF4-FFF2-40B4-BE49-F238E27FC236}">
                  <a16:creationId xmlns:a16="http://schemas.microsoft.com/office/drawing/2014/main" id="{7E99E1B3-34B4-9B45-A01C-591CF5924977}"/>
                </a:ext>
              </a:extLst>
            </p:cNvPr>
            <p:cNvSpPr/>
            <p:nvPr/>
          </p:nvSpPr>
          <p:spPr>
            <a:xfrm>
              <a:off x="1271988" y="4872356"/>
              <a:ext cx="266821" cy="276997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36000" tIns="45719" rIns="36000" bIns="45719" numCol="1" spcCol="38100" rtlCol="0" anchor="ctr">
              <a:spAutoFit/>
            </a:bodyPr>
            <a:lstStyle/>
            <a:p>
              <a:pPr marL="0" marR="0" indent="0" algn="ctr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Courier New" panose="02070309020205020404" pitchFamily="49" charset="0"/>
                  <a:cs typeface="Courier New" panose="02070309020205020404" pitchFamily="49" charset="0"/>
                  <a:sym typeface="Calibri"/>
                </a:rPr>
                <a:t>t1</a:t>
              </a:r>
            </a:p>
          </p:txBody>
        </p:sp>
        <p:sp>
          <p:nvSpPr>
            <p:cNvPr id="74" name="Rectangle 73">
              <a:extLst>
                <a:ext uri="{FF2B5EF4-FFF2-40B4-BE49-F238E27FC236}">
                  <a16:creationId xmlns:a16="http://schemas.microsoft.com/office/drawing/2014/main" id="{70205A33-BB9B-E543-841E-3CA2B15FE2B6}"/>
                </a:ext>
              </a:extLst>
            </p:cNvPr>
            <p:cNvSpPr/>
            <p:nvPr/>
          </p:nvSpPr>
          <p:spPr>
            <a:xfrm>
              <a:off x="1560972" y="4872356"/>
              <a:ext cx="266821" cy="276997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36000" tIns="45719" rIns="36000" bIns="45719" numCol="1" spcCol="38100" rtlCol="0" anchor="ctr">
              <a:spAutoFit/>
            </a:bodyPr>
            <a:lstStyle/>
            <a:p>
              <a:pPr marL="0" marR="0" indent="0" algn="ctr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Courier New" panose="02070309020205020404" pitchFamily="49" charset="0"/>
                  <a:cs typeface="Courier New" panose="02070309020205020404" pitchFamily="49" charset="0"/>
                  <a:sym typeface="Calibri"/>
                </a:rPr>
                <a:t>t2</a:t>
              </a:r>
            </a:p>
          </p:txBody>
        </p:sp>
        <p:sp>
          <p:nvSpPr>
            <p:cNvPr id="75" name="Rectangle 74">
              <a:extLst>
                <a:ext uri="{FF2B5EF4-FFF2-40B4-BE49-F238E27FC236}">
                  <a16:creationId xmlns:a16="http://schemas.microsoft.com/office/drawing/2014/main" id="{65DA5936-65A6-8D49-99F2-FE5440151D4A}"/>
                </a:ext>
              </a:extLst>
            </p:cNvPr>
            <p:cNvSpPr/>
            <p:nvPr/>
          </p:nvSpPr>
          <p:spPr>
            <a:xfrm>
              <a:off x="1849956" y="4872356"/>
              <a:ext cx="266821" cy="276997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36000" tIns="45719" rIns="36000" bIns="45719" numCol="1" spcCol="38100" rtlCol="0" anchor="ctr">
              <a:spAutoFit/>
            </a:bodyPr>
            <a:lstStyle/>
            <a:p>
              <a:pPr marL="0" marR="0" indent="0" algn="ctr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Courier New" panose="02070309020205020404" pitchFamily="49" charset="0"/>
                  <a:cs typeface="Courier New" panose="02070309020205020404" pitchFamily="49" charset="0"/>
                  <a:sym typeface="Calibri"/>
                </a:rPr>
                <a:t>t3</a:t>
              </a:r>
            </a:p>
          </p:txBody>
        </p:sp>
        <p:sp>
          <p:nvSpPr>
            <p:cNvPr id="30" name="Can 29">
              <a:extLst>
                <a:ext uri="{FF2B5EF4-FFF2-40B4-BE49-F238E27FC236}">
                  <a16:creationId xmlns:a16="http://schemas.microsoft.com/office/drawing/2014/main" id="{2859A199-DD9D-4249-82E4-8BF22B41E7D0}"/>
                </a:ext>
              </a:extLst>
            </p:cNvPr>
            <p:cNvSpPr/>
            <p:nvPr/>
          </p:nvSpPr>
          <p:spPr>
            <a:xfrm>
              <a:off x="2036233" y="5450022"/>
              <a:ext cx="1885461" cy="1002631"/>
            </a:xfrm>
            <a:prstGeom prst="can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1BC25C13-91FC-2D4B-87A5-E3DAA293F469}"/>
                </a:ext>
              </a:extLst>
            </p:cNvPr>
            <p:cNvGrpSpPr/>
            <p:nvPr/>
          </p:nvGrpSpPr>
          <p:grpSpPr>
            <a:xfrm>
              <a:off x="2153131" y="5739980"/>
              <a:ext cx="1654688" cy="587139"/>
              <a:chOff x="2394431" y="5739980"/>
              <a:chExt cx="1654688" cy="587139"/>
            </a:xfrm>
          </p:grpSpPr>
          <p:sp>
            <p:nvSpPr>
              <p:cNvPr id="45" name="Rectangle 44">
                <a:extLst>
                  <a:ext uri="{FF2B5EF4-FFF2-40B4-BE49-F238E27FC236}">
                    <a16:creationId xmlns:a16="http://schemas.microsoft.com/office/drawing/2014/main" id="{C4DBD2D5-4CCB-2B46-A74C-DD7BD397C597}"/>
                  </a:ext>
                </a:extLst>
              </p:cNvPr>
              <p:cNvSpPr/>
              <p:nvPr/>
            </p:nvSpPr>
            <p:spPr>
              <a:xfrm>
                <a:off x="2394431" y="5739980"/>
                <a:ext cx="1654688" cy="276997"/>
              </a:xfrm>
              <a:prstGeom prst="rect">
                <a:avLst/>
              </a:prstGeom>
              <a:solidFill>
                <a:srgbClr val="FFFFFF"/>
              </a:solidFill>
              <a:ln w="12700" cap="flat">
                <a:solidFill>
                  <a:schemeClr val="tx1"/>
                </a:solidFill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36000" tIns="45719" rIns="36000" bIns="45719" numCol="1" spcCol="38100" rtlCol="0" anchor="ctr">
                <a:spAutoFit/>
              </a:bodyPr>
              <a:lstStyle/>
              <a:p>
                <a:pPr marL="0" marR="0" indent="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sz="1200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CAR1:{owner:ORG2}</a:t>
                </a:r>
                <a:endParaRPr kumimoji="0" lang="en-US" sz="12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Courier New" panose="02070309020205020404" pitchFamily="49" charset="0"/>
                  <a:cs typeface="Courier New" panose="02070309020205020404" pitchFamily="49" charset="0"/>
                  <a:sym typeface="Calibri"/>
                </a:endParaRPr>
              </a:p>
            </p:txBody>
          </p:sp>
          <p:sp>
            <p:nvSpPr>
              <p:cNvPr id="76" name="Rectangle 75">
                <a:extLst>
                  <a:ext uri="{FF2B5EF4-FFF2-40B4-BE49-F238E27FC236}">
                    <a16:creationId xmlns:a16="http://schemas.microsoft.com/office/drawing/2014/main" id="{4E734273-D5B7-4A41-B911-D02D8DD3B0EB}"/>
                  </a:ext>
                </a:extLst>
              </p:cNvPr>
              <p:cNvSpPr/>
              <p:nvPr/>
            </p:nvSpPr>
            <p:spPr>
              <a:xfrm>
                <a:off x="2394431" y="6050122"/>
                <a:ext cx="1654688" cy="276997"/>
              </a:xfrm>
              <a:prstGeom prst="rect">
                <a:avLst/>
              </a:prstGeom>
              <a:solidFill>
                <a:srgbClr val="FFFFFF"/>
              </a:solidFill>
              <a:ln w="12700" cap="flat">
                <a:solidFill>
                  <a:schemeClr val="tx1"/>
                </a:solidFill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36000" tIns="45719" rIns="36000" bIns="45719" numCol="1" spcCol="38100" rtlCol="0" anchor="ctr">
                <a:spAutoFit/>
              </a:bodyPr>
              <a:lstStyle/>
              <a:p>
                <a:pPr marL="0" marR="0" indent="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sz="1200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CAR2:{owner:ORG2}</a:t>
                </a:r>
                <a:endParaRPr kumimoji="0" lang="en-US" sz="12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Courier New" panose="02070309020205020404" pitchFamily="49" charset="0"/>
                  <a:cs typeface="Courier New" panose="02070309020205020404" pitchFamily="49" charset="0"/>
                  <a:sym typeface="Calibri"/>
                </a:endParaRPr>
              </a:p>
            </p:txBody>
          </p:sp>
        </p:grpSp>
        <p:sp>
          <p:nvSpPr>
            <p:cNvPr id="77" name="Oval 76">
              <a:extLst>
                <a:ext uri="{FF2B5EF4-FFF2-40B4-BE49-F238E27FC236}">
                  <a16:creationId xmlns:a16="http://schemas.microsoft.com/office/drawing/2014/main" id="{1B55B766-C25F-EA40-A260-42CAE7F0BD0B}"/>
                </a:ext>
              </a:extLst>
            </p:cNvPr>
            <p:cNvSpPr/>
            <p:nvPr/>
          </p:nvSpPr>
          <p:spPr>
            <a:xfrm>
              <a:off x="1951437" y="5428603"/>
              <a:ext cx="77013" cy="77013"/>
            </a:xfrm>
            <a:prstGeom prst="ellipse">
              <a:avLst/>
            </a:prstGeom>
            <a:solidFill>
              <a:schemeClr val="bg1"/>
            </a:solidFill>
            <a:ln w="12700" cap="flat">
              <a:noFill/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39" name="Rectangle 38">
              <a:extLst>
                <a:ext uri="{FF2B5EF4-FFF2-40B4-BE49-F238E27FC236}">
                  <a16:creationId xmlns:a16="http://schemas.microsoft.com/office/drawing/2014/main" id="{858ED36B-DD6A-7548-B00F-3F3B691E1F35}"/>
                </a:ext>
              </a:extLst>
            </p:cNvPr>
            <p:cNvSpPr/>
            <p:nvPr/>
          </p:nvSpPr>
          <p:spPr>
            <a:xfrm>
              <a:off x="2226808" y="4825567"/>
              <a:ext cx="902493" cy="369330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id="{57E8D42B-E79B-7B42-8711-08EF42AB5138}"/>
                </a:ext>
              </a:extLst>
            </p:cNvPr>
            <p:cNvSpPr/>
            <p:nvPr/>
          </p:nvSpPr>
          <p:spPr>
            <a:xfrm>
              <a:off x="2250757" y="4872356"/>
              <a:ext cx="266821" cy="276997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36000" tIns="45719" rIns="36000" bIns="45719" numCol="1" spcCol="38100" rtlCol="0" anchor="ctr">
              <a:spAutoFit/>
            </a:bodyPr>
            <a:lstStyle/>
            <a:p>
              <a:pPr marL="0" marR="0" indent="0" algn="ctr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Courier New" panose="02070309020205020404" pitchFamily="49" charset="0"/>
                  <a:cs typeface="Courier New" panose="02070309020205020404" pitchFamily="49" charset="0"/>
                  <a:sym typeface="Calibri"/>
                </a:rPr>
                <a:t>t4</a:t>
              </a:r>
            </a:p>
          </p:txBody>
        </p:sp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7B58AB0F-6B65-A14F-985E-24B0F4812D57}"/>
                </a:ext>
              </a:extLst>
            </p:cNvPr>
            <p:cNvSpPr/>
            <p:nvPr/>
          </p:nvSpPr>
          <p:spPr>
            <a:xfrm>
              <a:off x="2542916" y="4872356"/>
              <a:ext cx="266821" cy="276997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36000" tIns="45719" rIns="36000" bIns="45719" numCol="1" spcCol="38100" rtlCol="0" anchor="ctr">
              <a:spAutoFit/>
            </a:bodyPr>
            <a:lstStyle/>
            <a:p>
              <a:pPr marL="0" marR="0" indent="0" algn="ctr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Courier New" panose="02070309020205020404" pitchFamily="49" charset="0"/>
                  <a:cs typeface="Courier New" panose="02070309020205020404" pitchFamily="49" charset="0"/>
                  <a:sym typeface="Calibri"/>
                </a:rPr>
                <a:t>t5</a:t>
              </a:r>
            </a:p>
          </p:txBody>
        </p:sp>
        <p:sp>
          <p:nvSpPr>
            <p:cNvPr id="51" name="Rectangle 50">
              <a:extLst>
                <a:ext uri="{FF2B5EF4-FFF2-40B4-BE49-F238E27FC236}">
                  <a16:creationId xmlns:a16="http://schemas.microsoft.com/office/drawing/2014/main" id="{D9606C0B-998C-3F49-9131-C848CC47FA28}"/>
                </a:ext>
              </a:extLst>
            </p:cNvPr>
            <p:cNvSpPr/>
            <p:nvPr/>
          </p:nvSpPr>
          <p:spPr>
            <a:xfrm>
              <a:off x="2835075" y="4872356"/>
              <a:ext cx="266821" cy="276997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36000" tIns="45719" rIns="36000" bIns="45719" numCol="1" spcCol="38100" rtlCol="0" anchor="ctr">
              <a:spAutoFit/>
            </a:bodyPr>
            <a:lstStyle/>
            <a:p>
              <a:pPr marL="0" marR="0" indent="0" algn="ctr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Courier New" panose="02070309020205020404" pitchFamily="49" charset="0"/>
                  <a:cs typeface="Courier New" panose="02070309020205020404" pitchFamily="49" charset="0"/>
                  <a:sym typeface="Calibri"/>
                </a:rPr>
                <a:t>t6</a:t>
              </a:r>
            </a:p>
          </p:txBody>
        </p: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CE9FA9D6-40DE-0A45-81F1-F983F6CF190F}"/>
                </a:ext>
              </a:extLst>
            </p:cNvPr>
            <p:cNvCxnSpPr>
              <a:cxnSpLocks/>
              <a:stCxn id="39" idx="1"/>
              <a:endCxn id="54" idx="3"/>
            </p:cNvCxnSpPr>
            <p:nvPr/>
          </p:nvCxnSpPr>
          <p:spPr>
            <a:xfrm flipH="1">
              <a:off x="2147357" y="5010232"/>
              <a:ext cx="79451" cy="0"/>
            </a:xfrm>
            <a:prstGeom prst="line">
              <a:avLst/>
            </a:prstGeom>
            <a:noFill/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sp>
          <p:nvSpPr>
            <p:cNvPr id="78" name="Oval 77">
              <a:extLst>
                <a:ext uri="{FF2B5EF4-FFF2-40B4-BE49-F238E27FC236}">
                  <a16:creationId xmlns:a16="http://schemas.microsoft.com/office/drawing/2014/main" id="{9BD9DC38-82F5-CD42-ACB6-525A7F1BE793}"/>
                </a:ext>
              </a:extLst>
            </p:cNvPr>
            <p:cNvSpPr/>
            <p:nvPr/>
          </p:nvSpPr>
          <p:spPr>
            <a:xfrm>
              <a:off x="1938738" y="5165091"/>
              <a:ext cx="77013" cy="77013"/>
            </a:xfrm>
            <a:prstGeom prst="ellipse">
              <a:avLst/>
            </a:prstGeom>
            <a:solidFill>
              <a:schemeClr val="bg1"/>
            </a:solidFill>
            <a:ln w="12700" cap="flat">
              <a:noFill/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grpSp>
          <p:nvGrpSpPr>
            <p:cNvPr id="33" name="Group 32">
              <a:extLst>
                <a:ext uri="{FF2B5EF4-FFF2-40B4-BE49-F238E27FC236}">
                  <a16:creationId xmlns:a16="http://schemas.microsoft.com/office/drawing/2014/main" id="{DCB073F0-684F-1246-B9AF-08B9665CF69B}"/>
                </a:ext>
              </a:extLst>
            </p:cNvPr>
            <p:cNvGrpSpPr/>
            <p:nvPr/>
          </p:nvGrpSpPr>
          <p:grpSpPr>
            <a:xfrm>
              <a:off x="1896661" y="4697616"/>
              <a:ext cx="175220" cy="276999"/>
              <a:chOff x="2610229" y="2554767"/>
              <a:chExt cx="175220" cy="276999"/>
            </a:xfrm>
          </p:grpSpPr>
          <p:sp>
            <p:nvSpPr>
              <p:cNvPr id="29" name="Oval 28">
                <a:extLst>
                  <a:ext uri="{FF2B5EF4-FFF2-40B4-BE49-F238E27FC236}">
                    <a16:creationId xmlns:a16="http://schemas.microsoft.com/office/drawing/2014/main" id="{5FF25DE5-938B-1A4B-9780-30D151442D5A}"/>
                  </a:ext>
                </a:extLst>
              </p:cNvPr>
              <p:cNvSpPr/>
              <p:nvPr/>
            </p:nvSpPr>
            <p:spPr>
              <a:xfrm>
                <a:off x="2610229" y="2606675"/>
                <a:ext cx="175220" cy="175220"/>
              </a:xfrm>
              <a:prstGeom prst="ellipse">
                <a:avLst/>
              </a:prstGeom>
              <a:solidFill>
                <a:schemeClr val="tx1"/>
              </a:solidFill>
              <a:ln w="12700" cap="flat">
                <a:solidFill>
                  <a:schemeClr val="tx1"/>
                </a:solidFill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anchor="ctr">
                <a:spAutoFit/>
              </a:bodyPr>
              <a:lstStyle/>
              <a:p>
                <a:pPr marL="0" marR="0" indent="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endParaRPr>
              </a:p>
            </p:txBody>
          </p:sp>
          <p:sp>
            <p:nvSpPr>
              <p:cNvPr id="80" name="Rectangle 79">
                <a:extLst>
                  <a:ext uri="{FF2B5EF4-FFF2-40B4-BE49-F238E27FC236}">
                    <a16:creationId xmlns:a16="http://schemas.microsoft.com/office/drawing/2014/main" id="{E20C3CB8-2C7A-6D4C-B5FD-A3BA4417CF08}"/>
                  </a:ext>
                </a:extLst>
              </p:cNvPr>
              <p:cNvSpPr/>
              <p:nvPr/>
            </p:nvSpPr>
            <p:spPr>
              <a:xfrm>
                <a:off x="2613372" y="2554767"/>
                <a:ext cx="169891" cy="27699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GB" sz="1200" dirty="0">
                    <a:solidFill>
                      <a:schemeClr val="bg1"/>
                    </a:solidFill>
                    <a:latin typeface="Arial Unicode MS" panose="020B0604020202020204" pitchFamily="34" charset="-128"/>
                    <a:ea typeface="Arial Unicode MS" panose="020B0604020202020204" pitchFamily="34" charset="-128"/>
                  </a:rPr>
                  <a:t>✓</a:t>
                </a:r>
              </a:p>
            </p:txBody>
          </p:sp>
        </p:grpSp>
        <p:grpSp>
          <p:nvGrpSpPr>
            <p:cNvPr id="32" name="Group 31">
              <a:extLst>
                <a:ext uri="{FF2B5EF4-FFF2-40B4-BE49-F238E27FC236}">
                  <a16:creationId xmlns:a16="http://schemas.microsoft.com/office/drawing/2014/main" id="{043EEC17-FB6A-D34E-B1DC-0E2F69484FEF}"/>
                </a:ext>
              </a:extLst>
            </p:cNvPr>
            <p:cNvGrpSpPr/>
            <p:nvPr/>
          </p:nvGrpSpPr>
          <p:grpSpPr>
            <a:xfrm>
              <a:off x="2298060" y="4697616"/>
              <a:ext cx="175220" cy="276999"/>
              <a:chOff x="2890605" y="2554221"/>
              <a:chExt cx="175220" cy="276999"/>
            </a:xfrm>
          </p:grpSpPr>
          <p:sp>
            <p:nvSpPr>
              <p:cNvPr id="81" name="Oval 80">
                <a:extLst>
                  <a:ext uri="{FF2B5EF4-FFF2-40B4-BE49-F238E27FC236}">
                    <a16:creationId xmlns:a16="http://schemas.microsoft.com/office/drawing/2014/main" id="{690BA7EA-F31E-B54B-BE71-35B710BE5D81}"/>
                  </a:ext>
                </a:extLst>
              </p:cNvPr>
              <p:cNvSpPr/>
              <p:nvPr/>
            </p:nvSpPr>
            <p:spPr>
              <a:xfrm>
                <a:off x="2890605" y="2603163"/>
                <a:ext cx="175220" cy="175220"/>
              </a:xfrm>
              <a:prstGeom prst="ellipse">
                <a:avLst/>
              </a:prstGeom>
              <a:solidFill>
                <a:schemeClr val="tx1"/>
              </a:solidFill>
              <a:ln w="12700" cap="flat">
                <a:solidFill>
                  <a:schemeClr val="tx1"/>
                </a:solidFill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anchor="ctr">
                <a:spAutoFit/>
              </a:bodyPr>
              <a:lstStyle/>
              <a:p>
                <a:pPr marL="0" marR="0" indent="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endParaRPr>
              </a:p>
            </p:txBody>
          </p:sp>
          <p:sp>
            <p:nvSpPr>
              <p:cNvPr id="83" name="Rectangle 82">
                <a:extLst>
                  <a:ext uri="{FF2B5EF4-FFF2-40B4-BE49-F238E27FC236}">
                    <a16:creationId xmlns:a16="http://schemas.microsoft.com/office/drawing/2014/main" id="{FD9CE0F2-BCE0-BA42-8E6F-D53EBC4E9ED1}"/>
                  </a:ext>
                </a:extLst>
              </p:cNvPr>
              <p:cNvSpPr/>
              <p:nvPr/>
            </p:nvSpPr>
            <p:spPr>
              <a:xfrm>
                <a:off x="2909326" y="2554221"/>
                <a:ext cx="144127" cy="27699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1200" dirty="0">
                    <a:solidFill>
                      <a:schemeClr val="bg1"/>
                    </a:solidFill>
                  </a:rPr>
                  <a:t>X</a:t>
                </a:r>
              </a:p>
            </p:txBody>
          </p:sp>
        </p:grpSp>
        <p:sp>
          <p:nvSpPr>
            <p:cNvPr id="70" name="TextBox 69">
              <a:extLst>
                <a:ext uri="{FF2B5EF4-FFF2-40B4-BE49-F238E27FC236}">
                  <a16:creationId xmlns:a16="http://schemas.microsoft.com/office/drawing/2014/main" id="{AAEB4418-F221-8942-9CB9-1E066F3BC64B}"/>
                </a:ext>
              </a:extLst>
            </p:cNvPr>
            <p:cNvSpPr txBox="1"/>
            <p:nvPr/>
          </p:nvSpPr>
          <p:spPr>
            <a:xfrm>
              <a:off x="2500532" y="5436724"/>
              <a:ext cx="869788" cy="27699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1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Current cars</a:t>
              </a:r>
            </a:p>
          </p:txBody>
        </p:sp>
        <p:sp>
          <p:nvSpPr>
            <p:cNvPr id="79" name="Oval 78">
              <a:extLst>
                <a:ext uri="{FF2B5EF4-FFF2-40B4-BE49-F238E27FC236}">
                  <a16:creationId xmlns:a16="http://schemas.microsoft.com/office/drawing/2014/main" id="{B4D6A5B9-5A81-B241-995A-BDF194D8A620}"/>
                </a:ext>
              </a:extLst>
            </p:cNvPr>
            <p:cNvSpPr/>
            <p:nvPr/>
          </p:nvSpPr>
          <p:spPr>
            <a:xfrm>
              <a:off x="1993819" y="5839971"/>
              <a:ext cx="77013" cy="77013"/>
            </a:xfrm>
            <a:prstGeom prst="ellipse">
              <a:avLst/>
            </a:prstGeom>
            <a:solidFill>
              <a:schemeClr val="bg1"/>
            </a:solidFill>
            <a:ln w="12700" cap="flat">
              <a:noFill/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cxnSp>
          <p:nvCxnSpPr>
            <p:cNvPr id="47" name="Elbow Connector 46">
              <a:extLst>
                <a:ext uri="{FF2B5EF4-FFF2-40B4-BE49-F238E27FC236}">
                  <a16:creationId xmlns:a16="http://schemas.microsoft.com/office/drawing/2014/main" id="{502CE0B6-1A5A-1447-8D2C-31F81978841D}"/>
                </a:ext>
              </a:extLst>
            </p:cNvPr>
            <p:cNvCxnSpPr>
              <a:cxnSpLocks/>
              <a:stCxn id="75" idx="2"/>
              <a:endCxn id="45" idx="1"/>
            </p:cNvCxnSpPr>
            <p:nvPr/>
          </p:nvCxnSpPr>
          <p:spPr>
            <a:xfrm rot="16200000" flipH="1">
              <a:off x="1703686" y="5429034"/>
              <a:ext cx="729126" cy="169764"/>
            </a:xfrm>
            <a:prstGeom prst="bentConnector2">
              <a:avLst/>
            </a:prstGeom>
            <a:noFill/>
            <a:ln w="12700" cap="flat">
              <a:solidFill>
                <a:schemeClr val="tx1"/>
              </a:solidFill>
              <a:prstDash val="sysDot"/>
              <a:miter lim="800000"/>
              <a:tailEnd type="triangle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</p:grpSp>
    </p:spTree>
    <p:extLst>
      <p:ext uri="{BB962C8B-B14F-4D97-AF65-F5344CB8AC3E}">
        <p14:creationId xmlns:p14="http://schemas.microsoft.com/office/powerpoint/2010/main" val="1619415560"/>
      </p:ext>
    </p:extLst>
  </p:cSld>
  <p:clrMapOvr>
    <a:masterClrMapping/>
  </p:clrMapOvr>
  <p:transition spd="med"/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Title 4">
            <a:extLst>
              <a:ext uri="{FF2B5EF4-FFF2-40B4-BE49-F238E27FC236}">
                <a16:creationId xmlns:a16="http://schemas.microsoft.com/office/drawing/2014/main" id="{25636A2F-953A-5944-89DB-CEEE35AF8350}"/>
              </a:ext>
            </a:extLst>
          </p:cNvPr>
          <p:cNvSpPr txBox="1">
            <a:spLocks/>
          </p:cNvSpPr>
          <p:nvPr/>
        </p:nvSpPr>
        <p:spPr>
          <a:xfrm>
            <a:off x="990600" y="517525"/>
            <a:ext cx="10515600" cy="13255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anchor="ctr">
            <a:normAutofit/>
          </a:bodyPr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9pPr>
          </a:lstStyle>
          <a:p>
            <a:pPr hangingPunct="1"/>
            <a:r>
              <a:rPr lang="en-US" sz="3600" dirty="0"/>
              <a:t>Diagram 5 – Channels – Network of Networks</a:t>
            </a:r>
          </a:p>
        </p:txBody>
      </p:sp>
      <p:sp>
        <p:nvSpPr>
          <p:cNvPr id="146" name="Rectangle 28">
            <a:extLst>
              <a:ext uri="{FF2B5EF4-FFF2-40B4-BE49-F238E27FC236}">
                <a16:creationId xmlns:a16="http://schemas.microsoft.com/office/drawing/2014/main" id="{960570E7-15C8-A841-95B9-A6769BF9712E}"/>
              </a:ext>
            </a:extLst>
          </p:cNvPr>
          <p:cNvSpPr/>
          <p:nvPr/>
        </p:nvSpPr>
        <p:spPr>
          <a:xfrm>
            <a:off x="1115122" y="1751682"/>
            <a:ext cx="9784536" cy="4428781"/>
          </a:xfrm>
          <a:prstGeom prst="rect">
            <a:avLst/>
          </a:prstGeom>
          <a:ln w="12700">
            <a:solidFill>
              <a:schemeClr val="tx1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F0062262-01F8-B949-8B97-465615A905D3}"/>
              </a:ext>
            </a:extLst>
          </p:cNvPr>
          <p:cNvSpPr/>
          <p:nvPr/>
        </p:nvSpPr>
        <p:spPr>
          <a:xfrm>
            <a:off x="5050667" y="3080596"/>
            <a:ext cx="2408812" cy="749630"/>
          </a:xfrm>
          <a:prstGeom prst="rect">
            <a:avLst/>
          </a:prstGeom>
          <a:solidFill>
            <a:schemeClr val="bg1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108000" rIns="45719" bIns="45719" numCol="1" spcCol="38100" rtlCol="0" anchor="ctr">
            <a:no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car</a:t>
            </a: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contract:</a:t>
            </a: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lang="en-US" sz="12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transfer</a:t>
            </a: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(car,... ):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EE7B4C14-FBFB-D743-B193-69302B30C57F}"/>
              </a:ext>
            </a:extLst>
          </p:cNvPr>
          <p:cNvSpPr/>
          <p:nvPr/>
        </p:nvSpPr>
        <p:spPr>
          <a:xfrm>
            <a:off x="5050667" y="4088769"/>
            <a:ext cx="2408812" cy="741603"/>
          </a:xfrm>
          <a:prstGeom prst="rect">
            <a:avLst/>
          </a:prstGeom>
          <a:solidFill>
            <a:schemeClr val="bg1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108000" rIns="45719" bIns="45719" numCol="1" spcCol="38100" rtlCol="0" anchor="ctr">
            <a:no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insurance</a:t>
            </a: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contract:</a:t>
            </a: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lang="en-US" sz="12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insure</a:t>
            </a: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(car,... ):</a:t>
            </a:r>
          </a:p>
        </p:txBody>
      </p:sp>
      <p:grpSp>
        <p:nvGrpSpPr>
          <p:cNvPr id="49" name="Group 48">
            <a:extLst>
              <a:ext uri="{FF2B5EF4-FFF2-40B4-BE49-F238E27FC236}">
                <a16:creationId xmlns:a16="http://schemas.microsoft.com/office/drawing/2014/main" id="{75918505-9ABF-4849-9016-C6D625FAB00E}"/>
              </a:ext>
            </a:extLst>
          </p:cNvPr>
          <p:cNvGrpSpPr/>
          <p:nvPr/>
        </p:nvGrpSpPr>
        <p:grpSpPr>
          <a:xfrm>
            <a:off x="1410166" y="2828287"/>
            <a:ext cx="3058449" cy="2263113"/>
            <a:chOff x="1208277" y="2898653"/>
            <a:chExt cx="3058449" cy="2263113"/>
          </a:xfrm>
        </p:grpSpPr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BFF1F55F-26DF-3840-8F4E-B47067C15A6D}"/>
                </a:ext>
              </a:extLst>
            </p:cNvPr>
            <p:cNvSpPr/>
            <p:nvPr/>
          </p:nvSpPr>
          <p:spPr>
            <a:xfrm>
              <a:off x="1208277" y="2898653"/>
              <a:ext cx="3058449" cy="1002631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sz="1200" b="1" dirty="0">
                  <a:latin typeface="Courier New" panose="02070309020205020404" pitchFamily="49" charset="0"/>
                  <a:cs typeface="Courier New" panose="02070309020205020404" pitchFamily="49" charset="0"/>
                </a:rPr>
                <a:t>application:</a:t>
              </a:r>
            </a:p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lang="en-US" sz="1200" dirty="0"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sz="12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seller = ORG1;</a:t>
              </a:r>
            </a:p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sz="12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b</a:t>
              </a:r>
              <a:r>
                <a:rPr kumimoji="0" lang="en-US" sz="120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Courier New" panose="02070309020205020404" pitchFamily="49" charset="0"/>
                  <a:cs typeface="Courier New" panose="02070309020205020404" pitchFamily="49" charset="0"/>
                  <a:sym typeface="Calibri"/>
                </a:rPr>
                <a:t>uyer = ORG2;</a:t>
              </a:r>
            </a:p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Courier New" panose="02070309020205020404" pitchFamily="49" charset="0"/>
                  <a:cs typeface="Courier New" panose="02070309020205020404" pitchFamily="49" charset="0"/>
                  <a:sym typeface="Calibri"/>
                </a:rPr>
                <a:t>transfer(CAR1, seller, buyer);</a:t>
              </a:r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2C890353-4CE1-D24F-8D2B-A32B2E4E30A3}"/>
                </a:ext>
              </a:extLst>
            </p:cNvPr>
            <p:cNvSpPr/>
            <p:nvPr/>
          </p:nvSpPr>
          <p:spPr>
            <a:xfrm>
              <a:off x="1208277" y="4159135"/>
              <a:ext cx="3058449" cy="1002631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sz="1200" b="1" dirty="0">
                  <a:latin typeface="Courier New" panose="02070309020205020404" pitchFamily="49" charset="0"/>
                  <a:cs typeface="Courier New" panose="02070309020205020404" pitchFamily="49" charset="0"/>
                </a:rPr>
                <a:t>application:</a:t>
              </a:r>
            </a:p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lang="en-US" sz="1200" dirty="0"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sz="12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owner = ORG1;</a:t>
              </a:r>
            </a:p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Courier New" panose="02070309020205020404" pitchFamily="49" charset="0"/>
                  <a:cs typeface="Courier New" panose="02070309020205020404" pitchFamily="49" charset="0"/>
                  <a:sym typeface="Calibri"/>
                </a:rPr>
                <a:t>insurer = ORG3;</a:t>
              </a:r>
            </a:p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Courier New" panose="02070309020205020404" pitchFamily="49" charset="0"/>
                  <a:cs typeface="Courier New" panose="02070309020205020404" pitchFamily="49" charset="0"/>
                  <a:sym typeface="Calibri"/>
                </a:rPr>
                <a:t>insure(</a:t>
              </a:r>
              <a:r>
                <a:rPr lang="en-US" sz="12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CAR1</a:t>
              </a:r>
              <a:r>
                <a:rPr kumimoji="0" lang="en-US" sz="120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Courier New" panose="02070309020205020404" pitchFamily="49" charset="0"/>
                  <a:cs typeface="Courier New" panose="02070309020205020404" pitchFamily="49" charset="0"/>
                  <a:sym typeface="Calibri"/>
                </a:rPr>
                <a:t>, owner, insurer);</a:t>
              </a:r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6AF00E0F-F601-6A4E-9CB7-2C151B687DAB}"/>
              </a:ext>
            </a:extLst>
          </p:cNvPr>
          <p:cNvGrpSpPr/>
          <p:nvPr/>
        </p:nvGrpSpPr>
        <p:grpSpPr>
          <a:xfrm>
            <a:off x="2036004" y="1796104"/>
            <a:ext cx="8453512" cy="665399"/>
            <a:chOff x="1834699" y="1910674"/>
            <a:chExt cx="8453512" cy="665399"/>
          </a:xfrm>
        </p:grpSpPr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53CF3500-1FBB-AD48-8BAA-9DCBF62EC46E}"/>
                </a:ext>
              </a:extLst>
            </p:cNvPr>
            <p:cNvGrpSpPr/>
            <p:nvPr/>
          </p:nvGrpSpPr>
          <p:grpSpPr>
            <a:xfrm>
              <a:off x="1834699" y="1910674"/>
              <a:ext cx="8453512" cy="583813"/>
              <a:chOff x="1869244" y="1930503"/>
              <a:chExt cx="8453512" cy="583813"/>
            </a:xfrm>
          </p:grpSpPr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C9DA4785-D3A3-7D47-9527-43A074D5DFB0}"/>
                  </a:ext>
                </a:extLst>
              </p:cNvPr>
              <p:cNvSpPr/>
              <p:nvPr/>
            </p:nvSpPr>
            <p:spPr>
              <a:xfrm>
                <a:off x="2020432" y="2206140"/>
                <a:ext cx="972970" cy="308176"/>
              </a:xfrm>
              <a:prstGeom prst="rect">
                <a:avLst/>
              </a:prstGeom>
              <a:solidFill>
                <a:srgbClr val="FFFFFF"/>
              </a:solidFill>
              <a:ln w="12700" cap="flat">
                <a:solidFill>
                  <a:schemeClr val="tx1"/>
                </a:solidFill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anchor="ctr">
                <a:noAutofit/>
              </a:bodyPr>
              <a:lstStyle/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200" b="1" i="0" u="none" strike="noStrike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Courier New" panose="02070309020205020404" pitchFamily="49" charset="0"/>
                    <a:cs typeface="Courier New" panose="02070309020205020404" pitchFamily="49" charset="0"/>
                    <a:sym typeface="Calibri"/>
                  </a:rPr>
                  <a:t>ORG1</a:t>
                </a:r>
              </a:p>
            </p:txBody>
          </p:sp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C7F22B36-82D0-4C44-841B-DD4FA60F3CD1}"/>
                  </a:ext>
                </a:extLst>
              </p:cNvPr>
              <p:cNvSpPr txBox="1"/>
              <p:nvPr/>
            </p:nvSpPr>
            <p:spPr>
              <a:xfrm>
                <a:off x="1869244" y="1930503"/>
                <a:ext cx="1275347" cy="276997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none" lIns="45719" tIns="45719" rIns="45719" bIns="45719" numCol="1" spcCol="38100" rtlCol="0" anchor="t">
                <a:spAutoFit/>
              </a:bodyPr>
              <a:lstStyle/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200" b="0" i="0" u="none" strike="noStrike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rPr>
                  <a:t>Seller Organization</a:t>
                </a:r>
              </a:p>
            </p:txBody>
          </p:sp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FCD36B82-5D59-7C40-97C5-0E20A4187B70}"/>
                  </a:ext>
                </a:extLst>
              </p:cNvPr>
              <p:cNvSpPr/>
              <p:nvPr/>
            </p:nvSpPr>
            <p:spPr>
              <a:xfrm>
                <a:off x="9191383" y="2206140"/>
                <a:ext cx="972971" cy="308176"/>
              </a:xfrm>
              <a:prstGeom prst="rect">
                <a:avLst/>
              </a:prstGeom>
              <a:solidFill>
                <a:srgbClr val="FFFFFF"/>
              </a:solidFill>
              <a:ln w="12700" cap="flat">
                <a:solidFill>
                  <a:schemeClr val="tx1"/>
                </a:solidFill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anchor="ctr">
                <a:noAutofit/>
              </a:bodyPr>
              <a:lstStyle/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200" b="1" i="0" u="none" strike="noStrike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Courier New" panose="02070309020205020404" pitchFamily="49" charset="0"/>
                    <a:cs typeface="Courier New" panose="02070309020205020404" pitchFamily="49" charset="0"/>
                    <a:sym typeface="Calibri"/>
                  </a:rPr>
                  <a:t>ORG2</a:t>
                </a:r>
              </a:p>
            </p:txBody>
          </p:sp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FC0183DA-67C3-E042-A3B0-E618643EE02F}"/>
                  </a:ext>
                </a:extLst>
              </p:cNvPr>
              <p:cNvSpPr txBox="1"/>
              <p:nvPr/>
            </p:nvSpPr>
            <p:spPr>
              <a:xfrm>
                <a:off x="9032981" y="1930503"/>
                <a:ext cx="1289775" cy="276997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none" lIns="45719" tIns="45719" rIns="45719" bIns="45719" numCol="1" spcCol="38100" rtlCol="0" anchor="t">
                <a:spAutoFit/>
              </a:bodyPr>
              <a:lstStyle/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200" b="0" i="0" u="none" strike="noStrike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rPr>
                  <a:t>Buyer Organization</a:t>
                </a:r>
              </a:p>
            </p:txBody>
          </p:sp>
        </p:grpSp>
        <p:sp>
          <p:nvSpPr>
            <p:cNvPr id="2" name="Oval 1">
              <a:extLst>
                <a:ext uri="{FF2B5EF4-FFF2-40B4-BE49-F238E27FC236}">
                  <a16:creationId xmlns:a16="http://schemas.microsoft.com/office/drawing/2014/main" id="{30281414-8D32-6F40-A8AB-1DF6ECD09302}"/>
                </a:ext>
              </a:extLst>
            </p:cNvPr>
            <p:cNvSpPr/>
            <p:nvPr/>
          </p:nvSpPr>
          <p:spPr>
            <a:xfrm>
              <a:off x="2853369" y="2144382"/>
              <a:ext cx="6400799" cy="431691"/>
            </a:xfrm>
            <a:prstGeom prst="ellipse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6800" tIns="45719" rIns="45719" bIns="45719" numCol="1" spcCol="38100" rtlCol="0" anchor="ctr">
              <a:noAutofit/>
            </a:bodyPr>
            <a:lstStyle/>
            <a:p>
              <a:pPr marL="0" marR="0" indent="0" algn="ctr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1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Courier New" panose="02070309020205020404" pitchFamily="49" charset="0"/>
                  <a:cs typeface="Courier New" panose="02070309020205020404" pitchFamily="49" charset="0"/>
                  <a:sym typeface="Calibri"/>
                </a:rPr>
                <a:t>VEHICLE CHANNEL</a:t>
              </a:r>
            </a:p>
          </p:txBody>
        </p:sp>
      </p:grpSp>
      <p:sp>
        <p:nvSpPr>
          <p:cNvPr id="29" name="Rectangle 28">
            <a:extLst>
              <a:ext uri="{FF2B5EF4-FFF2-40B4-BE49-F238E27FC236}">
                <a16:creationId xmlns:a16="http://schemas.microsoft.com/office/drawing/2014/main" id="{BD70C013-042E-714E-BA98-6E7394488F0D}"/>
              </a:ext>
            </a:extLst>
          </p:cNvPr>
          <p:cNvSpPr/>
          <p:nvPr/>
        </p:nvSpPr>
        <p:spPr>
          <a:xfrm>
            <a:off x="2178855" y="5539770"/>
            <a:ext cx="972970" cy="308176"/>
          </a:xfrm>
          <a:prstGeom prst="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ourier New" panose="02070309020205020404" pitchFamily="49" charset="0"/>
                <a:cs typeface="Courier New" panose="02070309020205020404" pitchFamily="49" charset="0"/>
                <a:sym typeface="Calibri"/>
              </a:rPr>
              <a:t>ORG1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84A51A58-61A5-F742-8435-0A744C399A0B}"/>
              </a:ext>
            </a:extLst>
          </p:cNvPr>
          <p:cNvSpPr txBox="1"/>
          <p:nvPr/>
        </p:nvSpPr>
        <p:spPr>
          <a:xfrm>
            <a:off x="1989996" y="5859042"/>
            <a:ext cx="1350689" cy="27699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Owner Organization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FA848FC8-CB5F-3F44-9876-63214A0248EF}"/>
              </a:ext>
            </a:extLst>
          </p:cNvPr>
          <p:cNvSpPr/>
          <p:nvPr/>
        </p:nvSpPr>
        <p:spPr>
          <a:xfrm>
            <a:off x="9349806" y="5539770"/>
            <a:ext cx="972971" cy="308176"/>
          </a:xfrm>
          <a:prstGeom prst="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ourier New" panose="02070309020205020404" pitchFamily="49" charset="0"/>
                <a:cs typeface="Courier New" panose="02070309020205020404" pitchFamily="49" charset="0"/>
                <a:sym typeface="Calibri"/>
              </a:rPr>
              <a:t>ORG3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55BFE878-0BE0-C345-9E44-62E6652DEAF7}"/>
              </a:ext>
            </a:extLst>
          </p:cNvPr>
          <p:cNvSpPr txBox="1"/>
          <p:nvPr/>
        </p:nvSpPr>
        <p:spPr>
          <a:xfrm>
            <a:off x="9067976" y="5859042"/>
            <a:ext cx="1536637" cy="27699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Insurance Organization</a:t>
            </a: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D167464B-0D82-B74E-AAF8-21867FDCD819}"/>
              </a:ext>
            </a:extLst>
          </p:cNvPr>
          <p:cNvSpPr/>
          <p:nvPr/>
        </p:nvSpPr>
        <p:spPr>
          <a:xfrm>
            <a:off x="3062361" y="5467641"/>
            <a:ext cx="6400799" cy="431691"/>
          </a:xfrm>
          <a:prstGeom prst="ellipse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6800" tIns="45719" rIns="45719" bIns="45719" numCol="1" spcCol="38100" rtlCol="0" anchor="ctr">
            <a:no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ourier New" panose="02070309020205020404" pitchFamily="49" charset="0"/>
                <a:cs typeface="Courier New" panose="02070309020205020404" pitchFamily="49" charset="0"/>
                <a:sym typeface="Calibri"/>
              </a:rPr>
              <a:t>INSURANCE CHANNEL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46810F03-9246-3648-B69E-3C2E02075AAB}"/>
              </a:ext>
            </a:extLst>
          </p:cNvPr>
          <p:cNvCxnSpPr>
            <a:cxnSpLocks/>
            <a:stCxn id="8" idx="0"/>
            <a:endCxn id="2" idx="4"/>
          </p:cNvCxnSpPr>
          <p:nvPr/>
        </p:nvCxnSpPr>
        <p:spPr>
          <a:xfrm flipV="1">
            <a:off x="6255073" y="2461503"/>
            <a:ext cx="1" cy="619093"/>
          </a:xfrm>
          <a:prstGeom prst="line">
            <a:avLst/>
          </a:prstGeom>
          <a:noFill/>
          <a:ln w="12700" cap="flat">
            <a:solidFill>
              <a:schemeClr val="tx1"/>
            </a:solidFill>
            <a:prstDash val="solid"/>
            <a:miter lim="800000"/>
            <a:headEnd type="oval" w="med" len="med"/>
            <a:tailEnd type="oval" w="med" len="med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80D40197-4F47-D043-A2AD-BC2386890C00}"/>
              </a:ext>
            </a:extLst>
          </p:cNvPr>
          <p:cNvCxnSpPr>
            <a:cxnSpLocks/>
            <a:stCxn id="17" idx="0"/>
            <a:endCxn id="25" idx="2"/>
          </p:cNvCxnSpPr>
          <p:nvPr/>
        </p:nvCxnSpPr>
        <p:spPr>
          <a:xfrm flipH="1" flipV="1">
            <a:off x="6255073" y="4830372"/>
            <a:ext cx="7688" cy="637269"/>
          </a:xfrm>
          <a:prstGeom prst="line">
            <a:avLst/>
          </a:prstGeom>
          <a:noFill/>
          <a:ln w="12700" cap="flat">
            <a:solidFill>
              <a:schemeClr val="tx1"/>
            </a:solidFill>
            <a:prstDash val="solid"/>
            <a:miter lim="800000"/>
            <a:headEnd type="oval" w="med" len="med"/>
            <a:tailEnd type="oval" w="med" len="med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4" name="Folded Corner 3">
            <a:extLst>
              <a:ext uri="{FF2B5EF4-FFF2-40B4-BE49-F238E27FC236}">
                <a16:creationId xmlns:a16="http://schemas.microsoft.com/office/drawing/2014/main" id="{D8455DDE-239E-924A-8B4F-4D1A223296CF}"/>
              </a:ext>
            </a:extLst>
          </p:cNvPr>
          <p:cNvSpPr/>
          <p:nvPr/>
        </p:nvSpPr>
        <p:spPr>
          <a:xfrm>
            <a:off x="7147128" y="2542212"/>
            <a:ext cx="1903143" cy="449549"/>
          </a:xfrm>
          <a:prstGeom prst="foldedCorner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6800" tIns="108000" rIns="45719" bIns="36000" numCol="1" spcCol="38100" rtlCol="0" anchor="ctr">
            <a:noAutofit/>
          </a:bodyPr>
          <a:lstStyle/>
          <a:p>
            <a:pPr lvl="0"/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Endorsement Policy: </a:t>
            </a:r>
          </a:p>
          <a:p>
            <a:pPr lvl="0"/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ORG1 AND ORG2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80E88D45-EE16-3E4F-9500-A4B76C49BB52}"/>
              </a:ext>
            </a:extLst>
          </p:cNvPr>
          <p:cNvCxnSpPr>
            <a:cxnSpLocks/>
            <a:endCxn id="4" idx="1"/>
          </p:cNvCxnSpPr>
          <p:nvPr/>
        </p:nvCxnSpPr>
        <p:spPr>
          <a:xfrm>
            <a:off x="6255073" y="2766987"/>
            <a:ext cx="892055" cy="0"/>
          </a:xfrm>
          <a:prstGeom prst="line">
            <a:avLst/>
          </a:prstGeom>
          <a:noFill/>
          <a:ln w="12700" cap="flat">
            <a:solidFill>
              <a:schemeClr val="tx1"/>
            </a:solidFill>
            <a:prstDash val="solid"/>
            <a:miter lim="800000"/>
            <a:tailEnd type="oval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33" name="Folded Corner 32">
            <a:extLst>
              <a:ext uri="{FF2B5EF4-FFF2-40B4-BE49-F238E27FC236}">
                <a16:creationId xmlns:a16="http://schemas.microsoft.com/office/drawing/2014/main" id="{A0889FC9-7B19-D449-A12D-726BCCCB2C0B}"/>
              </a:ext>
            </a:extLst>
          </p:cNvPr>
          <p:cNvSpPr/>
          <p:nvPr/>
        </p:nvSpPr>
        <p:spPr>
          <a:xfrm>
            <a:off x="7112837" y="4931666"/>
            <a:ext cx="1903143" cy="449549"/>
          </a:xfrm>
          <a:prstGeom prst="foldedCorner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6800" tIns="108000" rIns="45719" bIns="36000" numCol="1" spcCol="38100" rtlCol="0" anchor="ctr">
            <a:noAutofit/>
          </a:bodyPr>
          <a:lstStyle/>
          <a:p>
            <a:pPr lvl="0"/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Endorsement Policy: </a:t>
            </a:r>
          </a:p>
          <a:p>
            <a:pPr lvl="0"/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ORG3</a:t>
            </a:r>
          </a:p>
        </p:txBody>
      </p: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FF54E3E1-D462-9D43-9034-0B1CA54BC04F}"/>
              </a:ext>
            </a:extLst>
          </p:cNvPr>
          <p:cNvCxnSpPr>
            <a:cxnSpLocks/>
            <a:endCxn id="33" idx="1"/>
          </p:cNvCxnSpPr>
          <p:nvPr/>
        </p:nvCxnSpPr>
        <p:spPr>
          <a:xfrm>
            <a:off x="6262760" y="5156440"/>
            <a:ext cx="850077" cy="1"/>
          </a:xfrm>
          <a:prstGeom prst="line">
            <a:avLst/>
          </a:prstGeom>
          <a:noFill/>
          <a:ln w="12700" cap="flat">
            <a:solidFill>
              <a:schemeClr val="tx1"/>
            </a:solidFill>
            <a:prstDash val="solid"/>
            <a:miter lim="800000"/>
            <a:tailEnd type="oval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</p:spTree>
    <p:extLst>
      <p:ext uri="{BB962C8B-B14F-4D97-AF65-F5344CB8AC3E}">
        <p14:creationId xmlns:p14="http://schemas.microsoft.com/office/powerpoint/2010/main" val="3712415311"/>
      </p:ext>
    </p:extLst>
  </p:cSld>
  <p:clrMapOvr>
    <a:masterClrMapping/>
  </p:clrMapOvr>
  <p:transition spd="med"/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28AE2C-375A-984D-A630-EDAE7985E5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Endorsement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BD70AD58-9CC1-6A46-8AD0-2AFB51C3554C}"/>
              </a:ext>
            </a:extLst>
          </p:cNvPr>
          <p:cNvGrpSpPr/>
          <p:nvPr/>
        </p:nvGrpSpPr>
        <p:grpSpPr>
          <a:xfrm>
            <a:off x="220443" y="2581553"/>
            <a:ext cx="2208757" cy="1694893"/>
            <a:chOff x="6096000" y="2194399"/>
            <a:chExt cx="2208757" cy="1694893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B35AA661-E078-4347-BEDE-2DC8CAE993A6}"/>
                </a:ext>
              </a:extLst>
            </p:cNvPr>
            <p:cNvSpPr/>
            <p:nvPr/>
          </p:nvSpPr>
          <p:spPr>
            <a:xfrm>
              <a:off x="6096001" y="2563729"/>
              <a:ext cx="2208756" cy="1325563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1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buy</a:t>
              </a:r>
              <a:r>
                <a:rPr kumimoji="0" lang="en-US" sz="18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 paper(PAPER1, buyer, seller...);</a:t>
              </a:r>
            </a:p>
          </p:txBody>
        </p:sp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91A5917F-DC78-BD4A-8E15-F2A0E9938A06}"/>
                </a:ext>
              </a:extLst>
            </p:cNvPr>
            <p:cNvSpPr txBox="1"/>
            <p:nvPr/>
          </p:nvSpPr>
          <p:spPr>
            <a:xfrm>
              <a:off x="6096000" y="2194399"/>
              <a:ext cx="1156725" cy="36933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Application</a:t>
              </a:r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CFB80AB2-F026-6642-B703-DAA064D09B15}"/>
              </a:ext>
            </a:extLst>
          </p:cNvPr>
          <p:cNvGrpSpPr/>
          <p:nvPr/>
        </p:nvGrpSpPr>
        <p:grpSpPr>
          <a:xfrm>
            <a:off x="8442243" y="3209669"/>
            <a:ext cx="3283910" cy="3528898"/>
            <a:chOff x="6096000" y="2194399"/>
            <a:chExt cx="3283910" cy="3528898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F0062262-01F8-B949-8B97-465615A905D3}"/>
                </a:ext>
              </a:extLst>
            </p:cNvPr>
            <p:cNvSpPr/>
            <p:nvPr/>
          </p:nvSpPr>
          <p:spPr>
            <a:xfrm>
              <a:off x="6096001" y="2563729"/>
              <a:ext cx="2208756" cy="3159568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lang="en-US" dirty="0"/>
            </a:p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lang="en-US" dirty="0"/>
            </a:p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lang="en-US" dirty="0"/>
            </a:p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lang="en-US" dirty="0"/>
            </a:p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lang="en-US" dirty="0"/>
            </a:p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dirty="0"/>
                <a:t>Type Issue:</a:t>
              </a:r>
            </a:p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dirty="0"/>
                <a:t>  (transaction logic)</a:t>
              </a:r>
            </a:p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lang="en-US" dirty="0"/>
            </a:p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dirty="0"/>
                <a:t>Type Buy:</a:t>
              </a:r>
            </a:p>
            <a:p>
              <a:r>
                <a:rPr lang="en-US" dirty="0"/>
                <a:t>  (transaction logic)</a:t>
              </a:r>
            </a:p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lang="en-US" dirty="0"/>
            </a:p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dirty="0"/>
                <a:t>Type Redeem:</a:t>
              </a:r>
            </a:p>
            <a:p>
              <a:r>
                <a:rPr lang="en-US" dirty="0"/>
                <a:t>  (transaction logic)</a:t>
              </a:r>
            </a:p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lang="en-US" dirty="0"/>
            </a:p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lang="en-US" dirty="0"/>
            </a:p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lang="en-US" dirty="0"/>
            </a:p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lang="en-US" dirty="0"/>
            </a:p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lang="en-US" dirty="0"/>
            </a:p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EC8F215B-3086-DD4C-8ECA-8C2B9B1C384E}"/>
                </a:ext>
              </a:extLst>
            </p:cNvPr>
            <p:cNvSpPr txBox="1"/>
            <p:nvPr/>
          </p:nvSpPr>
          <p:spPr>
            <a:xfrm>
              <a:off x="6096000" y="2194399"/>
              <a:ext cx="3283910" cy="36933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1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Paper</a:t>
              </a:r>
              <a:r>
                <a:rPr kumimoji="0" lang="en-US" sz="18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 S-Contract </a:t>
              </a:r>
              <a:r>
                <a:rPr kumimoji="0" lang="en-US" sz="1800" b="1" i="1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Implementation</a:t>
              </a:r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0866D0EB-9A73-AB47-8285-EB01E951723E}"/>
              </a:ext>
            </a:extLst>
          </p:cNvPr>
          <p:cNvGrpSpPr/>
          <p:nvPr/>
        </p:nvGrpSpPr>
        <p:grpSpPr>
          <a:xfrm>
            <a:off x="1601785" y="4188215"/>
            <a:ext cx="3170127" cy="2339616"/>
            <a:chOff x="6096000" y="2194399"/>
            <a:chExt cx="3170127" cy="2339616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740B992A-C4BC-4D4E-B4D6-B22C0CBB4AF1}"/>
                </a:ext>
              </a:extLst>
            </p:cNvPr>
            <p:cNvSpPr/>
            <p:nvPr/>
          </p:nvSpPr>
          <p:spPr>
            <a:xfrm>
              <a:off x="6096000" y="2563728"/>
              <a:ext cx="3170127" cy="1970287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Proposal:  input* sig-ORG-APPL</a:t>
              </a:r>
            </a:p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dirty="0"/>
                <a:t>Response : output</a:t>
              </a:r>
            </a:p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dirty="0"/>
                <a:t>  </a:t>
              </a:r>
              <a:r>
                <a:rPr kumimoji="0" lang="en-US" sz="18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ORG1: output*sig-ORG1</a:t>
              </a:r>
            </a:p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dirty="0"/>
                <a:t>  ORG2: output*sig-ORG2</a:t>
              </a:r>
            </a:p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237E40D5-CBAC-E949-9453-5A4F45EBDB08}"/>
                </a:ext>
              </a:extLst>
            </p:cNvPr>
            <p:cNvSpPr txBox="1"/>
            <p:nvPr/>
          </p:nvSpPr>
          <p:spPr>
            <a:xfrm>
              <a:off x="6096000" y="2194399"/>
              <a:ext cx="2301269" cy="36933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1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buy</a:t>
              </a:r>
              <a:r>
                <a:rPr kumimoji="0" lang="en-US" sz="18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 transaction - VALID</a:t>
              </a:r>
            </a:p>
          </p:txBody>
        </p:sp>
      </p:grpSp>
      <p:sp>
        <p:nvSpPr>
          <p:cNvPr id="24" name="Rectangle 23">
            <a:extLst>
              <a:ext uri="{FF2B5EF4-FFF2-40B4-BE49-F238E27FC236}">
                <a16:creationId xmlns:a16="http://schemas.microsoft.com/office/drawing/2014/main" id="{D67077CA-FCA5-5B4B-AF76-7B16B70E1100}"/>
              </a:ext>
            </a:extLst>
          </p:cNvPr>
          <p:cNvSpPr/>
          <p:nvPr/>
        </p:nvSpPr>
        <p:spPr>
          <a:xfrm>
            <a:off x="8442243" y="457199"/>
            <a:ext cx="2417589" cy="2577734"/>
          </a:xfrm>
          <a:prstGeom prst="rect">
            <a:avLst/>
          </a:prstGeom>
          <a:noFill/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Transactions:</a:t>
            </a: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  Issue</a:t>
            </a: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dirty="0"/>
              <a:t>  Buy</a:t>
            </a: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  Redeem</a:t>
            </a: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lang="en-US" dirty="0"/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Endorsement Policy:</a:t>
            </a: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  ORG1 .AND. ORG2</a:t>
            </a: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357B8CFA-E087-194A-B5F2-C0B2CF54DB16}"/>
              </a:ext>
            </a:extLst>
          </p:cNvPr>
          <p:cNvSpPr txBox="1"/>
          <p:nvPr/>
        </p:nvSpPr>
        <p:spPr>
          <a:xfrm>
            <a:off x="8412853" y="100836"/>
            <a:ext cx="2588207" cy="369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8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Paper</a:t>
            </a:r>
            <a:r>
              <a:rPr kumimoji="0" lang="en-US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 S-Contract </a:t>
            </a:r>
            <a:r>
              <a:rPr kumimoji="0" lang="en-US" sz="1800" b="1" i="1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Interface</a:t>
            </a:r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FE9F91B4-0CB5-C043-B0E5-CA7527FB9A4C}"/>
              </a:ext>
            </a:extLst>
          </p:cNvPr>
          <p:cNvGrpSpPr/>
          <p:nvPr/>
        </p:nvGrpSpPr>
        <p:grpSpPr>
          <a:xfrm>
            <a:off x="235471" y="1357976"/>
            <a:ext cx="1894106" cy="1049749"/>
            <a:chOff x="6096000" y="2194399"/>
            <a:chExt cx="1894106" cy="1049749"/>
          </a:xfrm>
        </p:grpSpPr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EA7CEF52-FB7A-3B47-959E-54EB3FEE3776}"/>
                </a:ext>
              </a:extLst>
            </p:cNvPr>
            <p:cNvSpPr/>
            <p:nvPr/>
          </p:nvSpPr>
          <p:spPr>
            <a:xfrm>
              <a:off x="6096001" y="2563729"/>
              <a:ext cx="1133767" cy="680419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Org1</a:t>
              </a: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36F7A34D-F831-3143-9633-1CBD2F07546C}"/>
                </a:ext>
              </a:extLst>
            </p:cNvPr>
            <p:cNvSpPr txBox="1"/>
            <p:nvPr/>
          </p:nvSpPr>
          <p:spPr>
            <a:xfrm>
              <a:off x="6096000" y="2194399"/>
              <a:ext cx="1894106" cy="36933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Buyer Organization</a:t>
              </a:r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90387146-D3D6-9B4A-899A-2D3495053FB6}"/>
              </a:ext>
            </a:extLst>
          </p:cNvPr>
          <p:cNvGrpSpPr/>
          <p:nvPr/>
        </p:nvGrpSpPr>
        <p:grpSpPr>
          <a:xfrm>
            <a:off x="4916874" y="277119"/>
            <a:ext cx="1894106" cy="1049749"/>
            <a:chOff x="6096000" y="2194399"/>
            <a:chExt cx="1894106" cy="1049749"/>
          </a:xfrm>
        </p:grpSpPr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C9DA4785-D3A3-7D47-9527-43A074D5DFB0}"/>
                </a:ext>
              </a:extLst>
            </p:cNvPr>
            <p:cNvSpPr/>
            <p:nvPr/>
          </p:nvSpPr>
          <p:spPr>
            <a:xfrm>
              <a:off x="6096001" y="2563729"/>
              <a:ext cx="1133767" cy="680419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Org1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C7F22B36-82D0-4C44-841B-DD4FA60F3CD1}"/>
                </a:ext>
              </a:extLst>
            </p:cNvPr>
            <p:cNvSpPr txBox="1"/>
            <p:nvPr/>
          </p:nvSpPr>
          <p:spPr>
            <a:xfrm>
              <a:off x="6096000" y="2194399"/>
              <a:ext cx="1894106" cy="36933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Buyer Organization</a:t>
              </a:r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ABE45484-357D-E740-9426-91A69E88E98F}"/>
              </a:ext>
            </a:extLst>
          </p:cNvPr>
          <p:cNvGrpSpPr/>
          <p:nvPr/>
        </p:nvGrpSpPr>
        <p:grpSpPr>
          <a:xfrm>
            <a:off x="4917986" y="2118237"/>
            <a:ext cx="1870062" cy="1049749"/>
            <a:chOff x="6096000" y="2194399"/>
            <a:chExt cx="1870062" cy="1049749"/>
          </a:xfrm>
        </p:grpSpPr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FCD36B82-5D59-7C40-97C5-0E20A4187B70}"/>
                </a:ext>
              </a:extLst>
            </p:cNvPr>
            <p:cNvSpPr/>
            <p:nvPr/>
          </p:nvSpPr>
          <p:spPr>
            <a:xfrm>
              <a:off x="6096001" y="2563729"/>
              <a:ext cx="1133767" cy="680419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Org2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FC0183DA-67C3-E042-A3B0-E618643EE02F}"/>
                </a:ext>
              </a:extLst>
            </p:cNvPr>
            <p:cNvSpPr txBox="1"/>
            <p:nvPr/>
          </p:nvSpPr>
          <p:spPr>
            <a:xfrm>
              <a:off x="6096000" y="2194399"/>
              <a:ext cx="1870062" cy="36933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Seller Organization</a:t>
              </a:r>
            </a:p>
          </p:txBody>
        </p:sp>
      </p:grpSp>
      <p:sp>
        <p:nvSpPr>
          <p:cNvPr id="38" name="TextBox 37">
            <a:extLst>
              <a:ext uri="{FF2B5EF4-FFF2-40B4-BE49-F238E27FC236}">
                <a16:creationId xmlns:a16="http://schemas.microsoft.com/office/drawing/2014/main" id="{2C5D9858-897B-6646-AEAE-94E8519E0725}"/>
              </a:ext>
            </a:extLst>
          </p:cNvPr>
          <p:cNvSpPr txBox="1"/>
          <p:nvPr/>
        </p:nvSpPr>
        <p:spPr>
          <a:xfrm>
            <a:off x="235471" y="6157400"/>
            <a:ext cx="2496835" cy="369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8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?? Types and instances!!!</a:t>
            </a:r>
          </a:p>
        </p:txBody>
      </p:sp>
      <p:grpSp>
        <p:nvGrpSpPr>
          <p:cNvPr id="55" name="Group 54">
            <a:extLst>
              <a:ext uri="{FF2B5EF4-FFF2-40B4-BE49-F238E27FC236}">
                <a16:creationId xmlns:a16="http://schemas.microsoft.com/office/drawing/2014/main" id="{C340B497-E84F-474E-BEF4-5A3C63903A01}"/>
              </a:ext>
            </a:extLst>
          </p:cNvPr>
          <p:cNvGrpSpPr/>
          <p:nvPr/>
        </p:nvGrpSpPr>
        <p:grpSpPr>
          <a:xfrm>
            <a:off x="5780884" y="939681"/>
            <a:ext cx="2267535" cy="1582228"/>
            <a:chOff x="5780884" y="939681"/>
            <a:chExt cx="2267535" cy="1582228"/>
          </a:xfrm>
        </p:grpSpPr>
        <p:sp>
          <p:nvSpPr>
            <p:cNvPr id="30" name="Can 29">
              <a:extLst>
                <a:ext uri="{FF2B5EF4-FFF2-40B4-BE49-F238E27FC236}">
                  <a16:creationId xmlns:a16="http://schemas.microsoft.com/office/drawing/2014/main" id="{2859A199-DD9D-4249-82E4-8BF22B41E7D0}"/>
                </a:ext>
              </a:extLst>
            </p:cNvPr>
            <p:cNvSpPr/>
            <p:nvPr/>
          </p:nvSpPr>
          <p:spPr>
            <a:xfrm>
              <a:off x="6914652" y="1603434"/>
              <a:ext cx="1133767" cy="918475"/>
            </a:xfrm>
            <a:prstGeom prst="can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C4DBD2D5-4CCB-2B46-A74C-DD7BD397C597}"/>
                </a:ext>
              </a:extLst>
            </p:cNvPr>
            <p:cNvSpPr/>
            <p:nvPr/>
          </p:nvSpPr>
          <p:spPr>
            <a:xfrm>
              <a:off x="7175707" y="1882851"/>
              <a:ext cx="685593" cy="246219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sz="1000" dirty="0"/>
                <a:t>c</a:t>
              </a:r>
              <a:r>
                <a:rPr kumimoji="0" lang="en-US" sz="10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hanged !</a:t>
              </a:r>
            </a:p>
          </p:txBody>
        </p:sp>
        <p:grpSp>
          <p:nvGrpSpPr>
            <p:cNvPr id="50" name="Group 49">
              <a:extLst>
                <a:ext uri="{FF2B5EF4-FFF2-40B4-BE49-F238E27FC236}">
                  <a16:creationId xmlns:a16="http://schemas.microsoft.com/office/drawing/2014/main" id="{226AED3B-EE26-2546-B802-606A64DE9A55}"/>
                </a:ext>
              </a:extLst>
            </p:cNvPr>
            <p:cNvGrpSpPr/>
            <p:nvPr/>
          </p:nvGrpSpPr>
          <p:grpSpPr>
            <a:xfrm>
              <a:off x="5780884" y="939681"/>
              <a:ext cx="1394822" cy="1066280"/>
              <a:chOff x="6192308" y="1346120"/>
              <a:chExt cx="1394822" cy="1066280"/>
            </a:xfrm>
          </p:grpSpPr>
          <p:sp>
            <p:nvSpPr>
              <p:cNvPr id="31" name="Punched Tape 30">
                <a:extLst>
                  <a:ext uri="{FF2B5EF4-FFF2-40B4-BE49-F238E27FC236}">
                    <a16:creationId xmlns:a16="http://schemas.microsoft.com/office/drawing/2014/main" id="{70110A02-4BFA-B541-8C7D-D5641316D3A0}"/>
                  </a:ext>
                </a:extLst>
              </p:cNvPr>
              <p:cNvSpPr/>
              <p:nvPr/>
            </p:nvSpPr>
            <p:spPr>
              <a:xfrm>
                <a:off x="6192308" y="1346120"/>
                <a:ext cx="1294583" cy="763594"/>
              </a:xfrm>
              <a:prstGeom prst="flowChartPunchedTape">
                <a:avLst/>
              </a:prstGeom>
              <a:solidFill>
                <a:srgbClr val="FFFFFF"/>
              </a:solidFill>
              <a:ln w="12700" cap="flat">
                <a:solidFill>
                  <a:schemeClr val="tx1"/>
                </a:solidFill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anchor="ctr">
                <a:spAutoFit/>
              </a:bodyPr>
              <a:lstStyle/>
              <a:p>
                <a:pPr marL="0" marR="0" indent="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endParaRPr>
              </a:p>
            </p:txBody>
          </p:sp>
          <p:grpSp>
            <p:nvGrpSpPr>
              <p:cNvPr id="49" name="Group 48">
                <a:extLst>
                  <a:ext uri="{FF2B5EF4-FFF2-40B4-BE49-F238E27FC236}">
                    <a16:creationId xmlns:a16="http://schemas.microsoft.com/office/drawing/2014/main" id="{46DD4EA9-A145-AA4E-B3B3-8375787B2141}"/>
                  </a:ext>
                </a:extLst>
              </p:cNvPr>
              <p:cNvGrpSpPr/>
              <p:nvPr/>
            </p:nvGrpSpPr>
            <p:grpSpPr>
              <a:xfrm>
                <a:off x="6527912" y="1437241"/>
                <a:ext cx="1059218" cy="975159"/>
                <a:chOff x="6527912" y="1437241"/>
                <a:chExt cx="1059218" cy="975159"/>
              </a:xfrm>
            </p:grpSpPr>
            <p:grpSp>
              <p:nvGrpSpPr>
                <p:cNvPr id="42" name="Group 41">
                  <a:extLst>
                    <a:ext uri="{FF2B5EF4-FFF2-40B4-BE49-F238E27FC236}">
                      <a16:creationId xmlns:a16="http://schemas.microsoft.com/office/drawing/2014/main" id="{D9CD7209-1991-7F4D-9997-36511B73E12F}"/>
                    </a:ext>
                  </a:extLst>
                </p:cNvPr>
                <p:cNvGrpSpPr/>
                <p:nvPr/>
              </p:nvGrpSpPr>
              <p:grpSpPr>
                <a:xfrm>
                  <a:off x="6527912" y="1437241"/>
                  <a:ext cx="737812" cy="737812"/>
                  <a:chOff x="6527912" y="1437241"/>
                  <a:chExt cx="737812" cy="737812"/>
                </a:xfrm>
              </p:grpSpPr>
              <p:sp>
                <p:nvSpPr>
                  <p:cNvPr id="39" name="Rectangle 38">
                    <a:extLst>
                      <a:ext uri="{FF2B5EF4-FFF2-40B4-BE49-F238E27FC236}">
                        <a16:creationId xmlns:a16="http://schemas.microsoft.com/office/drawing/2014/main" id="{858ED36B-DD6A-7548-B00F-3F3B691E1F35}"/>
                      </a:ext>
                    </a:extLst>
                  </p:cNvPr>
                  <p:cNvSpPr/>
                  <p:nvPr/>
                </p:nvSpPr>
                <p:spPr>
                  <a:xfrm>
                    <a:off x="6527912" y="1437241"/>
                    <a:ext cx="737812" cy="737812"/>
                  </a:xfrm>
                  <a:prstGeom prst="rect">
                    <a:avLst/>
                  </a:prstGeom>
                  <a:solidFill>
                    <a:srgbClr val="FFFFFF"/>
                  </a:solidFill>
                  <a:ln w="12700" cap="flat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  <a:sp3d/>
                </p:spPr>
                <p:style>
                  <a:lnRef idx="0">
                    <a:scrgbClr r="0" g="0" b="0"/>
                  </a:lnRef>
                  <a:fillRef idx="0">
                    <a:scrgbClr r="0" g="0" b="0"/>
                  </a:fillRef>
                  <a:effectRef idx="0">
                    <a:scrgbClr r="0" g="0" b="0"/>
                  </a:effectRef>
                  <a:fontRef idx="none"/>
                </p:style>
                <p:txBody>
                  <a:bodyPr rot="0" spcFirstLastPara="1" vertOverflow="overflow" horzOverflow="overflow" vert="horz" wrap="square" lIns="45719" tIns="45719" rIns="45719" bIns="45719" numCol="1" spcCol="38100" rtlCol="0" anchor="ctr">
                    <a:spAutoFit/>
                  </a:bodyPr>
                  <a:lstStyle/>
                  <a:p>
                    <a:pPr marL="0" marR="0" indent="0" algn="l" defTabSz="914400" rtl="0" fontAlgn="auto" latinLnBrk="0" hangingPunct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en-US" sz="1800" b="0" i="0" u="none" strike="noStrike" cap="none" spc="0" normalizeH="0" baseline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FillTx/>
                      <a:latin typeface="+mn-lt"/>
                      <a:ea typeface="+mn-ea"/>
                      <a:cs typeface="+mn-cs"/>
                      <a:sym typeface="Calibri"/>
                    </a:endParaRPr>
                  </a:p>
                </p:txBody>
              </p:sp>
              <p:sp>
                <p:nvSpPr>
                  <p:cNvPr id="40" name="Rectangle 39">
                    <a:extLst>
                      <a:ext uri="{FF2B5EF4-FFF2-40B4-BE49-F238E27FC236}">
                        <a16:creationId xmlns:a16="http://schemas.microsoft.com/office/drawing/2014/main" id="{57E8D42B-E79B-7B42-8711-08EF42AB5138}"/>
                      </a:ext>
                    </a:extLst>
                  </p:cNvPr>
                  <p:cNvSpPr/>
                  <p:nvPr/>
                </p:nvSpPr>
                <p:spPr>
                  <a:xfrm>
                    <a:off x="6654478" y="1532716"/>
                    <a:ext cx="267139" cy="267139"/>
                  </a:xfrm>
                  <a:prstGeom prst="rect">
                    <a:avLst/>
                  </a:prstGeom>
                  <a:solidFill>
                    <a:srgbClr val="FFFFFF"/>
                  </a:solidFill>
                  <a:ln w="12700" cap="flat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  <a:sp3d/>
                </p:spPr>
                <p:style>
                  <a:lnRef idx="0">
                    <a:scrgbClr r="0" g="0" b="0"/>
                  </a:lnRef>
                  <a:fillRef idx="0">
                    <a:scrgbClr r="0" g="0" b="0"/>
                  </a:fillRef>
                  <a:effectRef idx="0">
                    <a:scrgbClr r="0" g="0" b="0"/>
                  </a:effectRef>
                  <a:fontRef idx="none"/>
                </p:style>
                <p:txBody>
                  <a:bodyPr rot="0" spcFirstLastPara="1" vertOverflow="overflow" horzOverflow="overflow" vert="horz" wrap="square" lIns="45719" tIns="45719" rIns="45719" bIns="45719" numCol="1" spcCol="38100" rtlCol="0" anchor="ctr">
                    <a:spAutoFit/>
                  </a:bodyPr>
                  <a:lstStyle/>
                  <a:p>
                    <a:pPr marL="0" marR="0" indent="0" algn="l" defTabSz="914400" rtl="0" fontAlgn="auto" latinLnBrk="0" hangingPunct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en-US" sz="1800" b="0" i="0" u="none" strike="noStrike" cap="none" spc="0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FillTx/>
                      <a:latin typeface="+mn-lt"/>
                      <a:ea typeface="+mn-ea"/>
                      <a:cs typeface="+mn-cs"/>
                      <a:sym typeface="Calibri"/>
                    </a:endParaRPr>
                  </a:p>
                </p:txBody>
              </p:sp>
              <p:sp>
                <p:nvSpPr>
                  <p:cNvPr id="41" name="Rectangle 40">
                    <a:extLst>
                      <a:ext uri="{FF2B5EF4-FFF2-40B4-BE49-F238E27FC236}">
                        <a16:creationId xmlns:a16="http://schemas.microsoft.com/office/drawing/2014/main" id="{7B58AB0F-6B65-A14F-985E-24B0F4812D57}"/>
                      </a:ext>
                    </a:extLst>
                  </p:cNvPr>
                  <p:cNvSpPr/>
                  <p:nvPr/>
                </p:nvSpPr>
                <p:spPr>
                  <a:xfrm>
                    <a:off x="6661728" y="1881582"/>
                    <a:ext cx="267139" cy="267139"/>
                  </a:xfrm>
                  <a:prstGeom prst="rect">
                    <a:avLst/>
                  </a:prstGeom>
                  <a:solidFill>
                    <a:srgbClr val="FFFFFF"/>
                  </a:solidFill>
                  <a:ln w="12700" cap="flat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  <a:sp3d/>
                </p:spPr>
                <p:style>
                  <a:lnRef idx="0">
                    <a:scrgbClr r="0" g="0" b="0"/>
                  </a:lnRef>
                  <a:fillRef idx="0">
                    <a:scrgbClr r="0" g="0" b="0"/>
                  </a:fillRef>
                  <a:effectRef idx="0">
                    <a:scrgbClr r="0" g="0" b="0"/>
                  </a:effectRef>
                  <a:fontRef idx="none"/>
                </p:style>
                <p:txBody>
                  <a:bodyPr rot="0" spcFirstLastPara="1" vertOverflow="overflow" horzOverflow="overflow" vert="horz" wrap="square" lIns="45719" tIns="45719" rIns="45719" bIns="45719" numCol="1" spcCol="38100" rtlCol="0" anchor="ctr">
                    <a:spAutoFit/>
                  </a:bodyPr>
                  <a:lstStyle/>
                  <a:p>
                    <a:pPr marL="0" marR="0" indent="0" algn="l" defTabSz="914400" rtl="0" fontAlgn="auto" latinLnBrk="0" hangingPunct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en-US" sz="1800" b="0" i="0" u="none" strike="noStrike" cap="none" spc="0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FillTx/>
                      <a:latin typeface="+mn-lt"/>
                      <a:ea typeface="+mn-ea"/>
                      <a:cs typeface="+mn-cs"/>
                      <a:sym typeface="Calibri"/>
                    </a:endParaRPr>
                  </a:p>
                </p:txBody>
              </p:sp>
            </p:grpSp>
            <p:sp>
              <p:nvSpPr>
                <p:cNvPr id="43" name="TextBox 42">
                  <a:extLst>
                    <a:ext uri="{FF2B5EF4-FFF2-40B4-BE49-F238E27FC236}">
                      <a16:creationId xmlns:a16="http://schemas.microsoft.com/office/drawing/2014/main" id="{0B0A3560-6280-8840-B9C4-8A60C501A24F}"/>
                    </a:ext>
                  </a:extLst>
                </p:cNvPr>
                <p:cNvSpPr txBox="1"/>
                <p:nvPr/>
              </p:nvSpPr>
              <p:spPr>
                <a:xfrm>
                  <a:off x="6678252" y="1507991"/>
                  <a:ext cx="265455" cy="369330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none" lIns="45719" tIns="45719" rIns="45719" bIns="45719" numCol="1" spcCol="38100" rtlCol="0" anchor="t">
                  <a:spAutoFit/>
                </a:bodyPr>
                <a:lstStyle/>
                <a:p>
                  <a:pPr marL="0" marR="0" indent="0" algn="l" defTabSz="9144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1800" b="0" i="0" u="none" strike="noStrike" cap="none" spc="0" normalizeH="0" baseline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FillTx/>
                      <a:latin typeface="+mn-lt"/>
                      <a:ea typeface="+mn-ea"/>
                      <a:cs typeface="+mn-cs"/>
                      <a:sym typeface="Calibri"/>
                    </a:rPr>
                    <a:t>✓</a:t>
                  </a:r>
                </a:p>
              </p:txBody>
            </p:sp>
            <p:sp>
              <p:nvSpPr>
                <p:cNvPr id="44" name="TextBox 43">
                  <a:extLst>
                    <a:ext uri="{FF2B5EF4-FFF2-40B4-BE49-F238E27FC236}">
                      <a16:creationId xmlns:a16="http://schemas.microsoft.com/office/drawing/2014/main" id="{E822336E-FDF8-694B-87CB-193F99DE393B}"/>
                    </a:ext>
                  </a:extLst>
                </p:cNvPr>
                <p:cNvSpPr txBox="1"/>
                <p:nvPr/>
              </p:nvSpPr>
              <p:spPr>
                <a:xfrm>
                  <a:off x="6615225" y="1799086"/>
                  <a:ext cx="323163" cy="369330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none" lIns="45719" tIns="45719" rIns="45719" bIns="45719" numCol="1" spcCol="38100" rtlCol="0" anchor="t">
                  <a:spAutoFit/>
                </a:bodyPr>
                <a:lstStyle/>
                <a:p>
                  <a:pPr marL="0" marR="0" indent="0" algn="l" defTabSz="9144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1800" b="1" i="0" u="none" strike="noStrike" cap="none" spc="0" normalizeH="0" baseline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FillTx/>
                      <a:latin typeface="+mn-lt"/>
                      <a:ea typeface="+mn-ea"/>
                      <a:cs typeface="+mn-cs"/>
                      <a:sym typeface="Calibri"/>
                    </a:rPr>
                    <a:t>╳</a:t>
                  </a:r>
                </a:p>
              </p:txBody>
            </p:sp>
            <p:cxnSp>
              <p:nvCxnSpPr>
                <p:cNvPr id="47" name="Elbow Connector 46">
                  <a:extLst>
                    <a:ext uri="{FF2B5EF4-FFF2-40B4-BE49-F238E27FC236}">
                      <a16:creationId xmlns:a16="http://schemas.microsoft.com/office/drawing/2014/main" id="{502CE0B6-1A5A-1447-8D2C-31F81978841D}"/>
                    </a:ext>
                  </a:extLst>
                </p:cNvPr>
                <p:cNvCxnSpPr>
                  <a:cxnSpLocks/>
                  <a:stCxn id="40" idx="1"/>
                  <a:endCxn id="45" idx="1"/>
                </p:cNvCxnSpPr>
                <p:nvPr/>
              </p:nvCxnSpPr>
              <p:spPr>
                <a:xfrm rot="10800000" flipH="1" flipV="1">
                  <a:off x="6654477" y="1666286"/>
                  <a:ext cx="932653" cy="746114"/>
                </a:xfrm>
                <a:prstGeom prst="bentConnector3">
                  <a:avLst>
                    <a:gd name="adj1" fmla="val -24511"/>
                  </a:avLst>
                </a:prstGeom>
                <a:noFill/>
                <a:ln w="12700" cap="flat">
                  <a:solidFill>
                    <a:schemeClr val="tx1"/>
                  </a:solidFill>
                  <a:prstDash val="dash"/>
                  <a:miter lim="800000"/>
                  <a:tailEnd type="triangle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</p:cxnSp>
          </p:grpSp>
        </p:grpSp>
        <p:sp>
          <p:nvSpPr>
            <p:cNvPr id="53" name="Rectangle 52">
              <a:extLst>
                <a:ext uri="{FF2B5EF4-FFF2-40B4-BE49-F238E27FC236}">
                  <a16:creationId xmlns:a16="http://schemas.microsoft.com/office/drawing/2014/main" id="{31BD5050-1500-0448-8B55-1BCC6FF06827}"/>
                </a:ext>
              </a:extLst>
            </p:cNvPr>
            <p:cNvSpPr/>
            <p:nvPr/>
          </p:nvSpPr>
          <p:spPr>
            <a:xfrm>
              <a:off x="7184523" y="2179792"/>
              <a:ext cx="685593" cy="246219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unchanged</a:t>
              </a:r>
            </a:p>
          </p:txBody>
        </p: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07630518-2994-BE41-9E5B-B5141A51DF82}"/>
              </a:ext>
            </a:extLst>
          </p:cNvPr>
          <p:cNvGrpSpPr/>
          <p:nvPr/>
        </p:nvGrpSpPr>
        <p:grpSpPr>
          <a:xfrm>
            <a:off x="5798834" y="2808607"/>
            <a:ext cx="2267535" cy="1582228"/>
            <a:chOff x="5780884" y="939681"/>
            <a:chExt cx="2267535" cy="1582228"/>
          </a:xfrm>
        </p:grpSpPr>
        <p:sp>
          <p:nvSpPr>
            <p:cNvPr id="57" name="Can 56">
              <a:extLst>
                <a:ext uri="{FF2B5EF4-FFF2-40B4-BE49-F238E27FC236}">
                  <a16:creationId xmlns:a16="http://schemas.microsoft.com/office/drawing/2014/main" id="{EE2C5ADB-EA51-B949-82A3-D91C77184F99}"/>
                </a:ext>
              </a:extLst>
            </p:cNvPr>
            <p:cNvSpPr/>
            <p:nvPr/>
          </p:nvSpPr>
          <p:spPr>
            <a:xfrm>
              <a:off x="6914652" y="1603434"/>
              <a:ext cx="1133767" cy="918475"/>
            </a:xfrm>
            <a:prstGeom prst="can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553C3A1A-D089-3B47-BA0B-3656C50EEE44}"/>
                </a:ext>
              </a:extLst>
            </p:cNvPr>
            <p:cNvSpPr/>
            <p:nvPr/>
          </p:nvSpPr>
          <p:spPr>
            <a:xfrm>
              <a:off x="7175707" y="1882851"/>
              <a:ext cx="685593" cy="246219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! changed</a:t>
              </a:r>
            </a:p>
          </p:txBody>
        </p:sp>
        <p:grpSp>
          <p:nvGrpSpPr>
            <p:cNvPr id="59" name="Group 58">
              <a:extLst>
                <a:ext uri="{FF2B5EF4-FFF2-40B4-BE49-F238E27FC236}">
                  <a16:creationId xmlns:a16="http://schemas.microsoft.com/office/drawing/2014/main" id="{CF5309BC-DC76-344F-B9D7-7FFC1D5202AC}"/>
                </a:ext>
              </a:extLst>
            </p:cNvPr>
            <p:cNvGrpSpPr/>
            <p:nvPr/>
          </p:nvGrpSpPr>
          <p:grpSpPr>
            <a:xfrm>
              <a:off x="5780884" y="939681"/>
              <a:ext cx="1394822" cy="1066280"/>
              <a:chOff x="6192308" y="1346120"/>
              <a:chExt cx="1394822" cy="1066280"/>
            </a:xfrm>
          </p:grpSpPr>
          <p:sp>
            <p:nvSpPr>
              <p:cNvPr id="61" name="Punched Tape 60">
                <a:extLst>
                  <a:ext uri="{FF2B5EF4-FFF2-40B4-BE49-F238E27FC236}">
                    <a16:creationId xmlns:a16="http://schemas.microsoft.com/office/drawing/2014/main" id="{99FF43D8-7ACC-E247-B007-D93889AA382A}"/>
                  </a:ext>
                </a:extLst>
              </p:cNvPr>
              <p:cNvSpPr/>
              <p:nvPr/>
            </p:nvSpPr>
            <p:spPr>
              <a:xfrm>
                <a:off x="6192308" y="1346120"/>
                <a:ext cx="1294583" cy="763594"/>
              </a:xfrm>
              <a:prstGeom prst="flowChartPunchedTape">
                <a:avLst/>
              </a:prstGeom>
              <a:solidFill>
                <a:srgbClr val="FFFFFF"/>
              </a:solidFill>
              <a:ln w="12700" cap="flat">
                <a:solidFill>
                  <a:schemeClr val="tx1"/>
                </a:solidFill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anchor="ctr">
                <a:spAutoFit/>
              </a:bodyPr>
              <a:lstStyle/>
              <a:p>
                <a:pPr marL="0" marR="0" indent="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endParaRPr>
              </a:p>
            </p:txBody>
          </p:sp>
          <p:grpSp>
            <p:nvGrpSpPr>
              <p:cNvPr id="62" name="Group 61">
                <a:extLst>
                  <a:ext uri="{FF2B5EF4-FFF2-40B4-BE49-F238E27FC236}">
                    <a16:creationId xmlns:a16="http://schemas.microsoft.com/office/drawing/2014/main" id="{62C26E8A-8923-B04A-8DCB-ACB159401C60}"/>
                  </a:ext>
                </a:extLst>
              </p:cNvPr>
              <p:cNvGrpSpPr/>
              <p:nvPr/>
            </p:nvGrpSpPr>
            <p:grpSpPr>
              <a:xfrm>
                <a:off x="6527912" y="1437241"/>
                <a:ext cx="1059218" cy="975159"/>
                <a:chOff x="6527912" y="1437241"/>
                <a:chExt cx="1059218" cy="975159"/>
              </a:xfrm>
            </p:grpSpPr>
            <p:grpSp>
              <p:nvGrpSpPr>
                <p:cNvPr id="63" name="Group 62">
                  <a:extLst>
                    <a:ext uri="{FF2B5EF4-FFF2-40B4-BE49-F238E27FC236}">
                      <a16:creationId xmlns:a16="http://schemas.microsoft.com/office/drawing/2014/main" id="{12519DD1-FDEF-8849-8B66-7ACFA919AD46}"/>
                    </a:ext>
                  </a:extLst>
                </p:cNvPr>
                <p:cNvGrpSpPr/>
                <p:nvPr/>
              </p:nvGrpSpPr>
              <p:grpSpPr>
                <a:xfrm>
                  <a:off x="6527912" y="1437241"/>
                  <a:ext cx="737812" cy="737812"/>
                  <a:chOff x="6527912" y="1437241"/>
                  <a:chExt cx="737812" cy="737812"/>
                </a:xfrm>
              </p:grpSpPr>
              <p:sp>
                <p:nvSpPr>
                  <p:cNvPr id="67" name="Rectangle 66">
                    <a:extLst>
                      <a:ext uri="{FF2B5EF4-FFF2-40B4-BE49-F238E27FC236}">
                        <a16:creationId xmlns:a16="http://schemas.microsoft.com/office/drawing/2014/main" id="{04272B38-FF02-D144-8005-CB11D14550CF}"/>
                      </a:ext>
                    </a:extLst>
                  </p:cNvPr>
                  <p:cNvSpPr/>
                  <p:nvPr/>
                </p:nvSpPr>
                <p:spPr>
                  <a:xfrm>
                    <a:off x="6527912" y="1437241"/>
                    <a:ext cx="737812" cy="737812"/>
                  </a:xfrm>
                  <a:prstGeom prst="rect">
                    <a:avLst/>
                  </a:prstGeom>
                  <a:solidFill>
                    <a:srgbClr val="FFFFFF"/>
                  </a:solidFill>
                  <a:ln w="12700" cap="flat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  <a:sp3d/>
                </p:spPr>
                <p:style>
                  <a:lnRef idx="0">
                    <a:scrgbClr r="0" g="0" b="0"/>
                  </a:lnRef>
                  <a:fillRef idx="0">
                    <a:scrgbClr r="0" g="0" b="0"/>
                  </a:fillRef>
                  <a:effectRef idx="0">
                    <a:scrgbClr r="0" g="0" b="0"/>
                  </a:effectRef>
                  <a:fontRef idx="none"/>
                </p:style>
                <p:txBody>
                  <a:bodyPr rot="0" spcFirstLastPara="1" vertOverflow="overflow" horzOverflow="overflow" vert="horz" wrap="square" lIns="45719" tIns="45719" rIns="45719" bIns="45719" numCol="1" spcCol="38100" rtlCol="0" anchor="ctr">
                    <a:spAutoFit/>
                  </a:bodyPr>
                  <a:lstStyle/>
                  <a:p>
                    <a:pPr marL="0" marR="0" indent="0" algn="l" defTabSz="914400" rtl="0" fontAlgn="auto" latinLnBrk="0" hangingPunct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en-US" sz="1800" b="0" i="0" u="none" strike="noStrike" cap="none" spc="0" normalizeH="0" baseline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FillTx/>
                      <a:latin typeface="+mn-lt"/>
                      <a:ea typeface="+mn-ea"/>
                      <a:cs typeface="+mn-cs"/>
                      <a:sym typeface="Calibri"/>
                    </a:endParaRPr>
                  </a:p>
                </p:txBody>
              </p:sp>
              <p:sp>
                <p:nvSpPr>
                  <p:cNvPr id="68" name="Rectangle 67">
                    <a:extLst>
                      <a:ext uri="{FF2B5EF4-FFF2-40B4-BE49-F238E27FC236}">
                        <a16:creationId xmlns:a16="http://schemas.microsoft.com/office/drawing/2014/main" id="{D567D651-4F7C-CA44-9513-C0C67A499E8E}"/>
                      </a:ext>
                    </a:extLst>
                  </p:cNvPr>
                  <p:cNvSpPr/>
                  <p:nvPr/>
                </p:nvSpPr>
                <p:spPr>
                  <a:xfrm>
                    <a:off x="6654478" y="1532716"/>
                    <a:ext cx="267139" cy="267139"/>
                  </a:xfrm>
                  <a:prstGeom prst="rect">
                    <a:avLst/>
                  </a:prstGeom>
                  <a:solidFill>
                    <a:srgbClr val="FFFFFF"/>
                  </a:solidFill>
                  <a:ln w="12700" cap="flat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  <a:sp3d/>
                </p:spPr>
                <p:style>
                  <a:lnRef idx="0">
                    <a:scrgbClr r="0" g="0" b="0"/>
                  </a:lnRef>
                  <a:fillRef idx="0">
                    <a:scrgbClr r="0" g="0" b="0"/>
                  </a:fillRef>
                  <a:effectRef idx="0">
                    <a:scrgbClr r="0" g="0" b="0"/>
                  </a:effectRef>
                  <a:fontRef idx="none"/>
                </p:style>
                <p:txBody>
                  <a:bodyPr rot="0" spcFirstLastPara="1" vertOverflow="overflow" horzOverflow="overflow" vert="horz" wrap="square" lIns="45719" tIns="45719" rIns="45719" bIns="45719" numCol="1" spcCol="38100" rtlCol="0" anchor="ctr">
                    <a:spAutoFit/>
                  </a:bodyPr>
                  <a:lstStyle/>
                  <a:p>
                    <a:pPr marL="0" marR="0" indent="0" algn="l" defTabSz="914400" rtl="0" fontAlgn="auto" latinLnBrk="0" hangingPunct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en-US" sz="1800" b="0" i="0" u="none" strike="noStrike" cap="none" spc="0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FillTx/>
                      <a:latin typeface="+mn-lt"/>
                      <a:ea typeface="+mn-ea"/>
                      <a:cs typeface="+mn-cs"/>
                      <a:sym typeface="Calibri"/>
                    </a:endParaRPr>
                  </a:p>
                </p:txBody>
              </p:sp>
              <p:sp>
                <p:nvSpPr>
                  <p:cNvPr id="69" name="Rectangle 68">
                    <a:extLst>
                      <a:ext uri="{FF2B5EF4-FFF2-40B4-BE49-F238E27FC236}">
                        <a16:creationId xmlns:a16="http://schemas.microsoft.com/office/drawing/2014/main" id="{67125C02-9703-3B49-9E0C-DDFD22E6DE05}"/>
                      </a:ext>
                    </a:extLst>
                  </p:cNvPr>
                  <p:cNvSpPr/>
                  <p:nvPr/>
                </p:nvSpPr>
                <p:spPr>
                  <a:xfrm>
                    <a:off x="6661728" y="1881582"/>
                    <a:ext cx="267139" cy="267139"/>
                  </a:xfrm>
                  <a:prstGeom prst="rect">
                    <a:avLst/>
                  </a:prstGeom>
                  <a:solidFill>
                    <a:srgbClr val="FFFFFF"/>
                  </a:solidFill>
                  <a:ln w="12700" cap="flat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  <a:sp3d/>
                </p:spPr>
                <p:style>
                  <a:lnRef idx="0">
                    <a:scrgbClr r="0" g="0" b="0"/>
                  </a:lnRef>
                  <a:fillRef idx="0">
                    <a:scrgbClr r="0" g="0" b="0"/>
                  </a:fillRef>
                  <a:effectRef idx="0">
                    <a:scrgbClr r="0" g="0" b="0"/>
                  </a:effectRef>
                  <a:fontRef idx="none"/>
                </p:style>
                <p:txBody>
                  <a:bodyPr rot="0" spcFirstLastPara="1" vertOverflow="overflow" horzOverflow="overflow" vert="horz" wrap="square" lIns="45719" tIns="45719" rIns="45719" bIns="45719" numCol="1" spcCol="38100" rtlCol="0" anchor="ctr">
                    <a:spAutoFit/>
                  </a:bodyPr>
                  <a:lstStyle/>
                  <a:p>
                    <a:pPr marL="0" marR="0" indent="0" algn="l" defTabSz="914400" rtl="0" fontAlgn="auto" latinLnBrk="0" hangingPunct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en-US" sz="1800" b="0" i="0" u="none" strike="noStrike" cap="none" spc="0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FillTx/>
                      <a:latin typeface="+mn-lt"/>
                      <a:ea typeface="+mn-ea"/>
                      <a:cs typeface="+mn-cs"/>
                      <a:sym typeface="Calibri"/>
                    </a:endParaRPr>
                  </a:p>
                </p:txBody>
              </p:sp>
            </p:grpSp>
            <p:sp>
              <p:nvSpPr>
                <p:cNvPr id="64" name="TextBox 63">
                  <a:extLst>
                    <a:ext uri="{FF2B5EF4-FFF2-40B4-BE49-F238E27FC236}">
                      <a16:creationId xmlns:a16="http://schemas.microsoft.com/office/drawing/2014/main" id="{0F97FB69-F8E3-384B-88C0-6E6D83B147A3}"/>
                    </a:ext>
                  </a:extLst>
                </p:cNvPr>
                <p:cNvSpPr txBox="1"/>
                <p:nvPr/>
              </p:nvSpPr>
              <p:spPr>
                <a:xfrm>
                  <a:off x="6678252" y="1507991"/>
                  <a:ext cx="265455" cy="369330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none" lIns="45719" tIns="45719" rIns="45719" bIns="45719" numCol="1" spcCol="38100" rtlCol="0" anchor="t">
                  <a:spAutoFit/>
                </a:bodyPr>
                <a:lstStyle/>
                <a:p>
                  <a:pPr marL="0" marR="0" indent="0" algn="l" defTabSz="9144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1800" b="0" i="0" u="none" strike="noStrike" cap="none" spc="0" normalizeH="0" baseline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FillTx/>
                      <a:latin typeface="+mn-lt"/>
                      <a:ea typeface="+mn-ea"/>
                      <a:cs typeface="+mn-cs"/>
                      <a:sym typeface="Calibri"/>
                    </a:rPr>
                    <a:t>✓</a:t>
                  </a:r>
                </a:p>
              </p:txBody>
            </p:sp>
            <p:sp>
              <p:nvSpPr>
                <p:cNvPr id="65" name="TextBox 64">
                  <a:extLst>
                    <a:ext uri="{FF2B5EF4-FFF2-40B4-BE49-F238E27FC236}">
                      <a16:creationId xmlns:a16="http://schemas.microsoft.com/office/drawing/2014/main" id="{07C08A4E-F714-9D47-8D18-5400EDE4247F}"/>
                    </a:ext>
                  </a:extLst>
                </p:cNvPr>
                <p:cNvSpPr txBox="1"/>
                <p:nvPr/>
              </p:nvSpPr>
              <p:spPr>
                <a:xfrm>
                  <a:off x="6615225" y="1799086"/>
                  <a:ext cx="323163" cy="369330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none" lIns="45719" tIns="45719" rIns="45719" bIns="45719" numCol="1" spcCol="38100" rtlCol="0" anchor="t">
                  <a:spAutoFit/>
                </a:bodyPr>
                <a:lstStyle/>
                <a:p>
                  <a:pPr marL="0" marR="0" indent="0" algn="l" defTabSz="9144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1800" b="1" i="0" u="none" strike="noStrike" cap="none" spc="0" normalizeH="0" baseline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FillTx/>
                      <a:latin typeface="+mn-lt"/>
                      <a:ea typeface="+mn-ea"/>
                      <a:cs typeface="+mn-cs"/>
                      <a:sym typeface="Calibri"/>
                    </a:rPr>
                    <a:t>╳</a:t>
                  </a:r>
                </a:p>
              </p:txBody>
            </p:sp>
            <p:cxnSp>
              <p:nvCxnSpPr>
                <p:cNvPr id="66" name="Elbow Connector 65">
                  <a:extLst>
                    <a:ext uri="{FF2B5EF4-FFF2-40B4-BE49-F238E27FC236}">
                      <a16:creationId xmlns:a16="http://schemas.microsoft.com/office/drawing/2014/main" id="{C014467F-AABB-FE49-97CB-A97526B6C7D5}"/>
                    </a:ext>
                  </a:extLst>
                </p:cNvPr>
                <p:cNvCxnSpPr>
                  <a:cxnSpLocks/>
                  <a:stCxn id="68" idx="1"/>
                  <a:endCxn id="58" idx="1"/>
                </p:cNvCxnSpPr>
                <p:nvPr/>
              </p:nvCxnSpPr>
              <p:spPr>
                <a:xfrm rot="10800000" flipH="1" flipV="1">
                  <a:off x="6654477" y="1666286"/>
                  <a:ext cx="932653" cy="746114"/>
                </a:xfrm>
                <a:prstGeom prst="bentConnector3">
                  <a:avLst>
                    <a:gd name="adj1" fmla="val -24511"/>
                  </a:avLst>
                </a:prstGeom>
                <a:noFill/>
                <a:ln w="12700" cap="flat">
                  <a:solidFill>
                    <a:schemeClr val="tx1"/>
                  </a:solidFill>
                  <a:prstDash val="dash"/>
                  <a:miter lim="800000"/>
                  <a:tailEnd type="triangle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</p:cxnSp>
          </p:grpSp>
        </p:grpSp>
        <p:sp>
          <p:nvSpPr>
            <p:cNvPr id="60" name="Rectangle 59">
              <a:extLst>
                <a:ext uri="{FF2B5EF4-FFF2-40B4-BE49-F238E27FC236}">
                  <a16:creationId xmlns:a16="http://schemas.microsoft.com/office/drawing/2014/main" id="{6C802E61-3EFB-A640-BDEC-BB35A64DE8D8}"/>
                </a:ext>
              </a:extLst>
            </p:cNvPr>
            <p:cNvSpPr/>
            <p:nvPr/>
          </p:nvSpPr>
          <p:spPr>
            <a:xfrm>
              <a:off x="7184523" y="2179792"/>
              <a:ext cx="685593" cy="246219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unchanged</a:t>
              </a:r>
            </a:p>
          </p:txBody>
        </p:sp>
      </p:grpSp>
      <p:sp>
        <p:nvSpPr>
          <p:cNvPr id="70" name="TextBox 69">
            <a:extLst>
              <a:ext uri="{FF2B5EF4-FFF2-40B4-BE49-F238E27FC236}">
                <a16:creationId xmlns:a16="http://schemas.microsoft.com/office/drawing/2014/main" id="{AAEB4418-F221-8942-9CB9-1E066F3BC64B}"/>
              </a:ext>
            </a:extLst>
          </p:cNvPr>
          <p:cNvSpPr txBox="1"/>
          <p:nvPr/>
        </p:nvSpPr>
        <p:spPr>
          <a:xfrm>
            <a:off x="7037490" y="1594148"/>
            <a:ext cx="919480" cy="24621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0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Current owners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B93C5B25-B6BB-0542-B622-9BA6E711B182}"/>
              </a:ext>
            </a:extLst>
          </p:cNvPr>
          <p:cNvSpPr txBox="1"/>
          <p:nvPr/>
        </p:nvSpPr>
        <p:spPr>
          <a:xfrm>
            <a:off x="6302286" y="708717"/>
            <a:ext cx="1485341" cy="24621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0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Owner transaction history</a:t>
            </a:r>
          </a:p>
        </p:txBody>
      </p:sp>
      <p:grpSp>
        <p:nvGrpSpPr>
          <p:cNvPr id="72" name="Group 71">
            <a:extLst>
              <a:ext uri="{FF2B5EF4-FFF2-40B4-BE49-F238E27FC236}">
                <a16:creationId xmlns:a16="http://schemas.microsoft.com/office/drawing/2014/main" id="{331F83F7-AFE1-0F4D-ABFD-A0367390BD14}"/>
              </a:ext>
            </a:extLst>
          </p:cNvPr>
          <p:cNvGrpSpPr/>
          <p:nvPr/>
        </p:nvGrpSpPr>
        <p:grpSpPr>
          <a:xfrm>
            <a:off x="4980745" y="4290259"/>
            <a:ext cx="3170127" cy="2339616"/>
            <a:chOff x="6096000" y="2194399"/>
            <a:chExt cx="3170127" cy="2339616"/>
          </a:xfrm>
        </p:grpSpPr>
        <p:sp>
          <p:nvSpPr>
            <p:cNvPr id="73" name="Rectangle 72">
              <a:extLst>
                <a:ext uri="{FF2B5EF4-FFF2-40B4-BE49-F238E27FC236}">
                  <a16:creationId xmlns:a16="http://schemas.microsoft.com/office/drawing/2014/main" id="{E23E7998-28AA-7C42-8062-79F36700418A}"/>
                </a:ext>
              </a:extLst>
            </p:cNvPr>
            <p:cNvSpPr/>
            <p:nvPr/>
          </p:nvSpPr>
          <p:spPr>
            <a:xfrm>
              <a:off x="6096000" y="2563728"/>
              <a:ext cx="3170127" cy="1970287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Proposal:  input* sig-ORG-APPL</a:t>
              </a:r>
            </a:p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dirty="0"/>
                <a:t>Response : output</a:t>
              </a:r>
            </a:p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dirty="0"/>
                <a:t>  </a:t>
              </a:r>
              <a:r>
                <a:rPr kumimoji="0" lang="en-US" sz="18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ORG1: output*sig-ORG1</a:t>
              </a:r>
            </a:p>
          </p:txBody>
        </p:sp>
        <p:sp>
          <p:nvSpPr>
            <p:cNvPr id="74" name="TextBox 73">
              <a:extLst>
                <a:ext uri="{FF2B5EF4-FFF2-40B4-BE49-F238E27FC236}">
                  <a16:creationId xmlns:a16="http://schemas.microsoft.com/office/drawing/2014/main" id="{55F26CDF-81AC-4746-8A18-C6C9E5A2EFAB}"/>
                </a:ext>
              </a:extLst>
            </p:cNvPr>
            <p:cNvSpPr txBox="1"/>
            <p:nvPr/>
          </p:nvSpPr>
          <p:spPr>
            <a:xfrm>
              <a:off x="6096000" y="2194399"/>
              <a:ext cx="2508057" cy="36933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1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buy</a:t>
              </a:r>
              <a:r>
                <a:rPr kumimoji="0" lang="en-US" sz="18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 transaction - INVALID</a:t>
              </a:r>
            </a:p>
          </p:txBody>
        </p:sp>
      </p:grpSp>
      <p:cxnSp>
        <p:nvCxnSpPr>
          <p:cNvPr id="76" name="Straight Connector 75">
            <a:extLst>
              <a:ext uri="{FF2B5EF4-FFF2-40B4-BE49-F238E27FC236}">
                <a16:creationId xmlns:a16="http://schemas.microsoft.com/office/drawing/2014/main" id="{1A6D6A81-1EA1-5345-BB4A-99D5E9871546}"/>
              </a:ext>
            </a:extLst>
          </p:cNvPr>
          <p:cNvCxnSpPr>
            <a:stCxn id="14" idx="1"/>
            <a:endCxn id="28" idx="3"/>
          </p:cNvCxnSpPr>
          <p:nvPr/>
        </p:nvCxnSpPr>
        <p:spPr>
          <a:xfrm flipH="1">
            <a:off x="1369239" y="986659"/>
            <a:ext cx="3547636" cy="1080857"/>
          </a:xfrm>
          <a:prstGeom prst="line">
            <a:avLst/>
          </a:prstGeom>
          <a:noFill/>
          <a:ln w="12700" cap="flat">
            <a:solidFill>
              <a:schemeClr val="accent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77" name="TextBox 76">
            <a:extLst>
              <a:ext uri="{FF2B5EF4-FFF2-40B4-BE49-F238E27FC236}">
                <a16:creationId xmlns:a16="http://schemas.microsoft.com/office/drawing/2014/main" id="{CEAD47A0-DC91-5A48-B52D-3A1257D3924C}"/>
              </a:ext>
            </a:extLst>
          </p:cNvPr>
          <p:cNvSpPr txBox="1"/>
          <p:nvPr/>
        </p:nvSpPr>
        <p:spPr>
          <a:xfrm>
            <a:off x="2473442" y="1357976"/>
            <a:ext cx="2056010" cy="369330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Need to be the same</a:t>
            </a:r>
          </a:p>
        </p:txBody>
      </p:sp>
    </p:spTree>
    <p:extLst>
      <p:ext uri="{BB962C8B-B14F-4D97-AF65-F5344CB8AC3E}">
        <p14:creationId xmlns:p14="http://schemas.microsoft.com/office/powerpoint/2010/main" val="198962452"/>
      </p:ext>
    </p:extLst>
  </p:cSld>
  <p:clrMapOvr>
    <a:masterClrMapping/>
  </p:clrMapOvr>
  <p:transition spd="med"/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B35AA661-E078-4347-BEDE-2DC8CAE993A6}"/>
              </a:ext>
            </a:extLst>
          </p:cNvPr>
          <p:cNvSpPr/>
          <p:nvPr/>
        </p:nvSpPr>
        <p:spPr>
          <a:xfrm>
            <a:off x="359251" y="4708358"/>
            <a:ext cx="2993550" cy="1190886"/>
          </a:xfrm>
          <a:prstGeom prst="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application:</a:t>
            </a: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lang="en-US" sz="12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seller = ORG1;</a:t>
            </a: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b</a:t>
            </a:r>
            <a:r>
              <a:rPr kumimoji="0" lang="en-US" sz="120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ourier New" panose="02070309020205020404" pitchFamily="49" charset="0"/>
                <a:cs typeface="Courier New" panose="02070309020205020404" pitchFamily="49" charset="0"/>
                <a:sym typeface="Calibri"/>
              </a:rPr>
              <a:t>uyer = ORG2;</a:t>
            </a: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20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ourier New" panose="02070309020205020404" pitchFamily="49" charset="0"/>
                <a:cs typeface="Courier New" panose="02070309020205020404" pitchFamily="49" charset="0"/>
                <a:sym typeface="Calibri"/>
              </a:rPr>
              <a:t>transfer(CAR1, seller , buyer);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F5361B5B-A0B7-F44A-9DD7-1B857D5FC6BC}"/>
              </a:ext>
            </a:extLst>
          </p:cNvPr>
          <p:cNvGrpSpPr/>
          <p:nvPr/>
        </p:nvGrpSpPr>
        <p:grpSpPr>
          <a:xfrm>
            <a:off x="964047" y="382728"/>
            <a:ext cx="1275347" cy="974746"/>
            <a:chOff x="964047" y="382728"/>
            <a:chExt cx="1275347" cy="974746"/>
          </a:xfrm>
        </p:grpSpPr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C9DA4785-D3A3-7D47-9527-43A074D5DFB0}"/>
                </a:ext>
              </a:extLst>
            </p:cNvPr>
            <p:cNvSpPr/>
            <p:nvPr/>
          </p:nvSpPr>
          <p:spPr>
            <a:xfrm>
              <a:off x="1088927" y="695146"/>
              <a:ext cx="972970" cy="662328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ctr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ORG1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C7F22B36-82D0-4C44-841B-DD4FA60F3CD1}"/>
                </a:ext>
              </a:extLst>
            </p:cNvPr>
            <p:cNvSpPr txBox="1"/>
            <p:nvPr/>
          </p:nvSpPr>
          <p:spPr>
            <a:xfrm>
              <a:off x="964047" y="382728"/>
              <a:ext cx="1275347" cy="27699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ctr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Seller Organization</a:t>
              </a:r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AA0EF0E6-C8D4-5A4B-B1C0-DDDAB7BDB8CC}"/>
              </a:ext>
            </a:extLst>
          </p:cNvPr>
          <p:cNvGrpSpPr/>
          <p:nvPr/>
        </p:nvGrpSpPr>
        <p:grpSpPr>
          <a:xfrm>
            <a:off x="10010641" y="382728"/>
            <a:ext cx="1289774" cy="985129"/>
            <a:chOff x="10010641" y="410896"/>
            <a:chExt cx="1289774" cy="985129"/>
          </a:xfrm>
        </p:grpSpPr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FCD36B82-5D59-7C40-97C5-0E20A4187B70}"/>
                </a:ext>
              </a:extLst>
            </p:cNvPr>
            <p:cNvSpPr/>
            <p:nvPr/>
          </p:nvSpPr>
          <p:spPr>
            <a:xfrm>
              <a:off x="10169043" y="733697"/>
              <a:ext cx="972971" cy="662328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ctr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ORG2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FC0183DA-67C3-E042-A3B0-E618643EE02F}"/>
                </a:ext>
              </a:extLst>
            </p:cNvPr>
            <p:cNvSpPr txBox="1"/>
            <p:nvPr/>
          </p:nvSpPr>
          <p:spPr>
            <a:xfrm>
              <a:off x="10010641" y="410896"/>
              <a:ext cx="1289774" cy="27699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ctr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Buyer Organization</a:t>
              </a:r>
            </a:p>
          </p:txBody>
        </p: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07630518-2994-BE41-9E5B-B5141A51DF82}"/>
              </a:ext>
            </a:extLst>
          </p:cNvPr>
          <p:cNvGrpSpPr/>
          <p:nvPr/>
        </p:nvGrpSpPr>
        <p:grpSpPr>
          <a:xfrm>
            <a:off x="9313761" y="1770130"/>
            <a:ext cx="2267535" cy="1582228"/>
            <a:chOff x="5780884" y="939681"/>
            <a:chExt cx="2267535" cy="1582228"/>
          </a:xfrm>
        </p:grpSpPr>
        <p:sp>
          <p:nvSpPr>
            <p:cNvPr id="57" name="Can 56">
              <a:extLst>
                <a:ext uri="{FF2B5EF4-FFF2-40B4-BE49-F238E27FC236}">
                  <a16:creationId xmlns:a16="http://schemas.microsoft.com/office/drawing/2014/main" id="{EE2C5ADB-EA51-B949-82A3-D91C77184F99}"/>
                </a:ext>
              </a:extLst>
            </p:cNvPr>
            <p:cNvSpPr/>
            <p:nvPr/>
          </p:nvSpPr>
          <p:spPr>
            <a:xfrm>
              <a:off x="6914652" y="1603434"/>
              <a:ext cx="1133767" cy="918475"/>
            </a:xfrm>
            <a:prstGeom prst="can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553C3A1A-D089-3B47-BA0B-3656C50EEE44}"/>
                </a:ext>
              </a:extLst>
            </p:cNvPr>
            <p:cNvSpPr/>
            <p:nvPr/>
          </p:nvSpPr>
          <p:spPr>
            <a:xfrm>
              <a:off x="7175707" y="1882851"/>
              <a:ext cx="685593" cy="246219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! changed</a:t>
              </a:r>
            </a:p>
          </p:txBody>
        </p:sp>
        <p:grpSp>
          <p:nvGrpSpPr>
            <p:cNvPr id="59" name="Group 58">
              <a:extLst>
                <a:ext uri="{FF2B5EF4-FFF2-40B4-BE49-F238E27FC236}">
                  <a16:creationId xmlns:a16="http://schemas.microsoft.com/office/drawing/2014/main" id="{CF5309BC-DC76-344F-B9D7-7FFC1D5202AC}"/>
                </a:ext>
              </a:extLst>
            </p:cNvPr>
            <p:cNvGrpSpPr/>
            <p:nvPr/>
          </p:nvGrpSpPr>
          <p:grpSpPr>
            <a:xfrm>
              <a:off x="5780884" y="939681"/>
              <a:ext cx="1394822" cy="1066280"/>
              <a:chOff x="6192308" y="1346120"/>
              <a:chExt cx="1394822" cy="1066280"/>
            </a:xfrm>
          </p:grpSpPr>
          <p:sp>
            <p:nvSpPr>
              <p:cNvPr id="61" name="Punched Tape 60">
                <a:extLst>
                  <a:ext uri="{FF2B5EF4-FFF2-40B4-BE49-F238E27FC236}">
                    <a16:creationId xmlns:a16="http://schemas.microsoft.com/office/drawing/2014/main" id="{99FF43D8-7ACC-E247-B007-D93889AA382A}"/>
                  </a:ext>
                </a:extLst>
              </p:cNvPr>
              <p:cNvSpPr/>
              <p:nvPr/>
            </p:nvSpPr>
            <p:spPr>
              <a:xfrm>
                <a:off x="6192308" y="1346120"/>
                <a:ext cx="1294583" cy="763594"/>
              </a:xfrm>
              <a:prstGeom prst="flowChartPunchedTape">
                <a:avLst/>
              </a:prstGeom>
              <a:solidFill>
                <a:srgbClr val="FFFFFF"/>
              </a:solidFill>
              <a:ln w="12700" cap="flat">
                <a:solidFill>
                  <a:schemeClr val="tx1"/>
                </a:solidFill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anchor="ctr">
                <a:spAutoFit/>
              </a:bodyPr>
              <a:lstStyle/>
              <a:p>
                <a:pPr marL="0" marR="0" indent="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endParaRPr>
              </a:p>
            </p:txBody>
          </p:sp>
          <p:grpSp>
            <p:nvGrpSpPr>
              <p:cNvPr id="62" name="Group 61">
                <a:extLst>
                  <a:ext uri="{FF2B5EF4-FFF2-40B4-BE49-F238E27FC236}">
                    <a16:creationId xmlns:a16="http://schemas.microsoft.com/office/drawing/2014/main" id="{62C26E8A-8923-B04A-8DCB-ACB159401C60}"/>
                  </a:ext>
                </a:extLst>
              </p:cNvPr>
              <p:cNvGrpSpPr/>
              <p:nvPr/>
            </p:nvGrpSpPr>
            <p:grpSpPr>
              <a:xfrm>
                <a:off x="6527912" y="1437241"/>
                <a:ext cx="1059218" cy="975159"/>
                <a:chOff x="6527912" y="1437241"/>
                <a:chExt cx="1059218" cy="975159"/>
              </a:xfrm>
            </p:grpSpPr>
            <p:grpSp>
              <p:nvGrpSpPr>
                <p:cNvPr id="63" name="Group 62">
                  <a:extLst>
                    <a:ext uri="{FF2B5EF4-FFF2-40B4-BE49-F238E27FC236}">
                      <a16:creationId xmlns:a16="http://schemas.microsoft.com/office/drawing/2014/main" id="{12519DD1-FDEF-8849-8B66-7ACFA919AD46}"/>
                    </a:ext>
                  </a:extLst>
                </p:cNvPr>
                <p:cNvGrpSpPr/>
                <p:nvPr/>
              </p:nvGrpSpPr>
              <p:grpSpPr>
                <a:xfrm>
                  <a:off x="6527912" y="1437241"/>
                  <a:ext cx="737812" cy="737812"/>
                  <a:chOff x="6527912" y="1437241"/>
                  <a:chExt cx="737812" cy="737812"/>
                </a:xfrm>
              </p:grpSpPr>
              <p:sp>
                <p:nvSpPr>
                  <p:cNvPr id="67" name="Rectangle 66">
                    <a:extLst>
                      <a:ext uri="{FF2B5EF4-FFF2-40B4-BE49-F238E27FC236}">
                        <a16:creationId xmlns:a16="http://schemas.microsoft.com/office/drawing/2014/main" id="{04272B38-FF02-D144-8005-CB11D14550CF}"/>
                      </a:ext>
                    </a:extLst>
                  </p:cNvPr>
                  <p:cNvSpPr/>
                  <p:nvPr/>
                </p:nvSpPr>
                <p:spPr>
                  <a:xfrm>
                    <a:off x="6527912" y="1437241"/>
                    <a:ext cx="737812" cy="737812"/>
                  </a:xfrm>
                  <a:prstGeom prst="rect">
                    <a:avLst/>
                  </a:prstGeom>
                  <a:solidFill>
                    <a:srgbClr val="FFFFFF"/>
                  </a:solidFill>
                  <a:ln w="12700" cap="flat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  <a:sp3d/>
                </p:spPr>
                <p:style>
                  <a:lnRef idx="0">
                    <a:scrgbClr r="0" g="0" b="0"/>
                  </a:lnRef>
                  <a:fillRef idx="0">
                    <a:scrgbClr r="0" g="0" b="0"/>
                  </a:fillRef>
                  <a:effectRef idx="0">
                    <a:scrgbClr r="0" g="0" b="0"/>
                  </a:effectRef>
                  <a:fontRef idx="none"/>
                </p:style>
                <p:txBody>
                  <a:bodyPr rot="0" spcFirstLastPara="1" vertOverflow="overflow" horzOverflow="overflow" vert="horz" wrap="square" lIns="45719" tIns="45719" rIns="45719" bIns="45719" numCol="1" spcCol="38100" rtlCol="0" anchor="ctr">
                    <a:spAutoFit/>
                  </a:bodyPr>
                  <a:lstStyle/>
                  <a:p>
                    <a:pPr marL="0" marR="0" indent="0" algn="l" defTabSz="914400" rtl="0" fontAlgn="auto" latinLnBrk="0" hangingPunct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en-US" sz="1800" b="0" i="0" u="none" strike="noStrike" cap="none" spc="0" normalizeH="0" baseline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FillTx/>
                      <a:latin typeface="+mn-lt"/>
                      <a:ea typeface="+mn-ea"/>
                      <a:cs typeface="+mn-cs"/>
                      <a:sym typeface="Calibri"/>
                    </a:endParaRPr>
                  </a:p>
                </p:txBody>
              </p:sp>
              <p:sp>
                <p:nvSpPr>
                  <p:cNvPr id="68" name="Rectangle 67">
                    <a:extLst>
                      <a:ext uri="{FF2B5EF4-FFF2-40B4-BE49-F238E27FC236}">
                        <a16:creationId xmlns:a16="http://schemas.microsoft.com/office/drawing/2014/main" id="{D567D651-4F7C-CA44-9513-C0C67A499E8E}"/>
                      </a:ext>
                    </a:extLst>
                  </p:cNvPr>
                  <p:cNvSpPr/>
                  <p:nvPr/>
                </p:nvSpPr>
                <p:spPr>
                  <a:xfrm>
                    <a:off x="6654478" y="1532716"/>
                    <a:ext cx="267139" cy="267139"/>
                  </a:xfrm>
                  <a:prstGeom prst="rect">
                    <a:avLst/>
                  </a:prstGeom>
                  <a:solidFill>
                    <a:srgbClr val="FFFFFF"/>
                  </a:solidFill>
                  <a:ln w="12700" cap="flat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  <a:sp3d/>
                </p:spPr>
                <p:style>
                  <a:lnRef idx="0">
                    <a:scrgbClr r="0" g="0" b="0"/>
                  </a:lnRef>
                  <a:fillRef idx="0">
                    <a:scrgbClr r="0" g="0" b="0"/>
                  </a:fillRef>
                  <a:effectRef idx="0">
                    <a:scrgbClr r="0" g="0" b="0"/>
                  </a:effectRef>
                  <a:fontRef idx="none"/>
                </p:style>
                <p:txBody>
                  <a:bodyPr rot="0" spcFirstLastPara="1" vertOverflow="overflow" horzOverflow="overflow" vert="horz" wrap="square" lIns="45719" tIns="45719" rIns="45719" bIns="45719" numCol="1" spcCol="38100" rtlCol="0" anchor="ctr">
                    <a:spAutoFit/>
                  </a:bodyPr>
                  <a:lstStyle/>
                  <a:p>
                    <a:pPr marL="0" marR="0" indent="0" algn="l" defTabSz="914400" rtl="0" fontAlgn="auto" latinLnBrk="0" hangingPunct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en-US" sz="1800" b="0" i="0" u="none" strike="noStrike" cap="none" spc="0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FillTx/>
                      <a:latin typeface="+mn-lt"/>
                      <a:ea typeface="+mn-ea"/>
                      <a:cs typeface="+mn-cs"/>
                      <a:sym typeface="Calibri"/>
                    </a:endParaRPr>
                  </a:p>
                </p:txBody>
              </p:sp>
              <p:sp>
                <p:nvSpPr>
                  <p:cNvPr id="69" name="Rectangle 68">
                    <a:extLst>
                      <a:ext uri="{FF2B5EF4-FFF2-40B4-BE49-F238E27FC236}">
                        <a16:creationId xmlns:a16="http://schemas.microsoft.com/office/drawing/2014/main" id="{67125C02-9703-3B49-9E0C-DDFD22E6DE05}"/>
                      </a:ext>
                    </a:extLst>
                  </p:cNvPr>
                  <p:cNvSpPr/>
                  <p:nvPr/>
                </p:nvSpPr>
                <p:spPr>
                  <a:xfrm>
                    <a:off x="6661728" y="1881582"/>
                    <a:ext cx="267139" cy="267139"/>
                  </a:xfrm>
                  <a:prstGeom prst="rect">
                    <a:avLst/>
                  </a:prstGeom>
                  <a:solidFill>
                    <a:srgbClr val="FFFFFF"/>
                  </a:solidFill>
                  <a:ln w="12700" cap="flat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  <a:sp3d/>
                </p:spPr>
                <p:style>
                  <a:lnRef idx="0">
                    <a:scrgbClr r="0" g="0" b="0"/>
                  </a:lnRef>
                  <a:fillRef idx="0">
                    <a:scrgbClr r="0" g="0" b="0"/>
                  </a:fillRef>
                  <a:effectRef idx="0">
                    <a:scrgbClr r="0" g="0" b="0"/>
                  </a:effectRef>
                  <a:fontRef idx="none"/>
                </p:style>
                <p:txBody>
                  <a:bodyPr rot="0" spcFirstLastPara="1" vertOverflow="overflow" horzOverflow="overflow" vert="horz" wrap="square" lIns="45719" tIns="45719" rIns="45719" bIns="45719" numCol="1" spcCol="38100" rtlCol="0" anchor="ctr">
                    <a:spAutoFit/>
                  </a:bodyPr>
                  <a:lstStyle/>
                  <a:p>
                    <a:pPr marL="0" marR="0" indent="0" algn="l" defTabSz="914400" rtl="0" fontAlgn="auto" latinLnBrk="0" hangingPunct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en-US" sz="1800" b="0" i="0" u="none" strike="noStrike" cap="none" spc="0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FillTx/>
                      <a:latin typeface="+mn-lt"/>
                      <a:ea typeface="+mn-ea"/>
                      <a:cs typeface="+mn-cs"/>
                      <a:sym typeface="Calibri"/>
                    </a:endParaRPr>
                  </a:p>
                </p:txBody>
              </p:sp>
            </p:grpSp>
            <p:sp>
              <p:nvSpPr>
                <p:cNvPr id="64" name="TextBox 63">
                  <a:extLst>
                    <a:ext uri="{FF2B5EF4-FFF2-40B4-BE49-F238E27FC236}">
                      <a16:creationId xmlns:a16="http://schemas.microsoft.com/office/drawing/2014/main" id="{0F97FB69-F8E3-384B-88C0-6E6D83B147A3}"/>
                    </a:ext>
                  </a:extLst>
                </p:cNvPr>
                <p:cNvSpPr txBox="1"/>
                <p:nvPr/>
              </p:nvSpPr>
              <p:spPr>
                <a:xfrm>
                  <a:off x="6678252" y="1507991"/>
                  <a:ext cx="265455" cy="369330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none" lIns="45719" tIns="45719" rIns="45719" bIns="45719" numCol="1" spcCol="38100" rtlCol="0" anchor="t">
                  <a:spAutoFit/>
                </a:bodyPr>
                <a:lstStyle/>
                <a:p>
                  <a:pPr marL="0" marR="0" indent="0" algn="l" defTabSz="9144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1800" b="0" i="0" u="none" strike="noStrike" cap="none" spc="0" normalizeH="0" baseline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FillTx/>
                      <a:latin typeface="+mn-lt"/>
                      <a:ea typeface="+mn-ea"/>
                      <a:cs typeface="+mn-cs"/>
                      <a:sym typeface="Calibri"/>
                    </a:rPr>
                    <a:t>✓</a:t>
                  </a:r>
                </a:p>
              </p:txBody>
            </p:sp>
            <p:sp>
              <p:nvSpPr>
                <p:cNvPr id="65" name="TextBox 64">
                  <a:extLst>
                    <a:ext uri="{FF2B5EF4-FFF2-40B4-BE49-F238E27FC236}">
                      <a16:creationId xmlns:a16="http://schemas.microsoft.com/office/drawing/2014/main" id="{07C08A4E-F714-9D47-8D18-5400EDE4247F}"/>
                    </a:ext>
                  </a:extLst>
                </p:cNvPr>
                <p:cNvSpPr txBox="1"/>
                <p:nvPr/>
              </p:nvSpPr>
              <p:spPr>
                <a:xfrm>
                  <a:off x="6615225" y="1799086"/>
                  <a:ext cx="323163" cy="369330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none" lIns="45719" tIns="45719" rIns="45719" bIns="45719" numCol="1" spcCol="38100" rtlCol="0" anchor="t">
                  <a:spAutoFit/>
                </a:bodyPr>
                <a:lstStyle/>
                <a:p>
                  <a:pPr marL="0" marR="0" indent="0" algn="l" defTabSz="9144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1800" b="1" i="0" u="none" strike="noStrike" cap="none" spc="0" normalizeH="0" baseline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FillTx/>
                      <a:latin typeface="+mn-lt"/>
                      <a:ea typeface="+mn-ea"/>
                      <a:cs typeface="+mn-cs"/>
                      <a:sym typeface="Calibri"/>
                    </a:rPr>
                    <a:t>╳</a:t>
                  </a:r>
                </a:p>
              </p:txBody>
            </p:sp>
            <p:cxnSp>
              <p:nvCxnSpPr>
                <p:cNvPr id="66" name="Elbow Connector 65">
                  <a:extLst>
                    <a:ext uri="{FF2B5EF4-FFF2-40B4-BE49-F238E27FC236}">
                      <a16:creationId xmlns:a16="http://schemas.microsoft.com/office/drawing/2014/main" id="{C014467F-AABB-FE49-97CB-A97526B6C7D5}"/>
                    </a:ext>
                  </a:extLst>
                </p:cNvPr>
                <p:cNvCxnSpPr>
                  <a:cxnSpLocks/>
                  <a:stCxn id="68" idx="1"/>
                  <a:endCxn id="58" idx="1"/>
                </p:cNvCxnSpPr>
                <p:nvPr/>
              </p:nvCxnSpPr>
              <p:spPr>
                <a:xfrm rot="10800000" flipH="1" flipV="1">
                  <a:off x="6654477" y="1666286"/>
                  <a:ext cx="932653" cy="746114"/>
                </a:xfrm>
                <a:prstGeom prst="bentConnector3">
                  <a:avLst>
                    <a:gd name="adj1" fmla="val -24511"/>
                  </a:avLst>
                </a:prstGeom>
                <a:noFill/>
                <a:ln w="12700" cap="flat">
                  <a:solidFill>
                    <a:schemeClr val="tx1"/>
                  </a:solidFill>
                  <a:prstDash val="dash"/>
                  <a:miter lim="800000"/>
                  <a:tailEnd type="triangle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</p:cxnSp>
          </p:grpSp>
        </p:grpSp>
        <p:sp>
          <p:nvSpPr>
            <p:cNvPr id="60" name="Rectangle 59">
              <a:extLst>
                <a:ext uri="{FF2B5EF4-FFF2-40B4-BE49-F238E27FC236}">
                  <a16:creationId xmlns:a16="http://schemas.microsoft.com/office/drawing/2014/main" id="{6C802E61-3EFB-A640-BDEC-BB35A64DE8D8}"/>
                </a:ext>
              </a:extLst>
            </p:cNvPr>
            <p:cNvSpPr/>
            <p:nvPr/>
          </p:nvSpPr>
          <p:spPr>
            <a:xfrm>
              <a:off x="7184523" y="2179792"/>
              <a:ext cx="685593" cy="246219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unchanged</a:t>
              </a:r>
            </a:p>
          </p:txBody>
        </p: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AF4E3A0C-D7F7-5A47-9739-C849F71E4690}"/>
              </a:ext>
            </a:extLst>
          </p:cNvPr>
          <p:cNvGrpSpPr/>
          <p:nvPr/>
        </p:nvGrpSpPr>
        <p:grpSpPr>
          <a:xfrm>
            <a:off x="652786" y="1692467"/>
            <a:ext cx="2267535" cy="1813192"/>
            <a:chOff x="5780884" y="708717"/>
            <a:chExt cx="2267535" cy="1813192"/>
          </a:xfrm>
        </p:grpSpPr>
        <p:grpSp>
          <p:nvGrpSpPr>
            <p:cNvPr id="55" name="Group 54">
              <a:extLst>
                <a:ext uri="{FF2B5EF4-FFF2-40B4-BE49-F238E27FC236}">
                  <a16:creationId xmlns:a16="http://schemas.microsoft.com/office/drawing/2014/main" id="{C340B497-E84F-474E-BEF4-5A3C63903A01}"/>
                </a:ext>
              </a:extLst>
            </p:cNvPr>
            <p:cNvGrpSpPr/>
            <p:nvPr/>
          </p:nvGrpSpPr>
          <p:grpSpPr>
            <a:xfrm>
              <a:off x="5780884" y="939681"/>
              <a:ext cx="2267535" cy="1582228"/>
              <a:chOff x="5780884" y="939681"/>
              <a:chExt cx="2267535" cy="1582228"/>
            </a:xfrm>
          </p:grpSpPr>
          <p:sp>
            <p:nvSpPr>
              <p:cNvPr id="30" name="Can 29">
                <a:extLst>
                  <a:ext uri="{FF2B5EF4-FFF2-40B4-BE49-F238E27FC236}">
                    <a16:creationId xmlns:a16="http://schemas.microsoft.com/office/drawing/2014/main" id="{2859A199-DD9D-4249-82E4-8BF22B41E7D0}"/>
                  </a:ext>
                </a:extLst>
              </p:cNvPr>
              <p:cNvSpPr/>
              <p:nvPr/>
            </p:nvSpPr>
            <p:spPr>
              <a:xfrm>
                <a:off x="6914652" y="1603434"/>
                <a:ext cx="1133767" cy="918475"/>
              </a:xfrm>
              <a:prstGeom prst="can">
                <a:avLst/>
              </a:prstGeom>
              <a:solidFill>
                <a:srgbClr val="FFFFFF"/>
              </a:solidFill>
              <a:ln w="12700" cap="flat">
                <a:solidFill>
                  <a:schemeClr val="tx1"/>
                </a:solidFill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anchor="ctr">
                <a:noAutofit/>
              </a:bodyPr>
              <a:lstStyle/>
              <a:p>
                <a:pPr marL="0" marR="0" indent="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endParaRPr>
              </a:p>
            </p:txBody>
          </p:sp>
          <p:sp>
            <p:nvSpPr>
              <p:cNvPr id="45" name="Rectangle 44">
                <a:extLst>
                  <a:ext uri="{FF2B5EF4-FFF2-40B4-BE49-F238E27FC236}">
                    <a16:creationId xmlns:a16="http://schemas.microsoft.com/office/drawing/2014/main" id="{C4DBD2D5-4CCB-2B46-A74C-DD7BD397C597}"/>
                  </a:ext>
                </a:extLst>
              </p:cNvPr>
              <p:cNvSpPr/>
              <p:nvPr/>
            </p:nvSpPr>
            <p:spPr>
              <a:xfrm>
                <a:off x="7175707" y="1882851"/>
                <a:ext cx="685593" cy="246219"/>
              </a:xfrm>
              <a:prstGeom prst="rect">
                <a:avLst/>
              </a:prstGeom>
              <a:solidFill>
                <a:srgbClr val="FFFFFF"/>
              </a:solidFill>
              <a:ln w="12700" cap="flat">
                <a:solidFill>
                  <a:schemeClr val="tx1"/>
                </a:solidFill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anchor="ctr">
                <a:spAutoFit/>
              </a:bodyPr>
              <a:lstStyle/>
              <a:p>
                <a:pPr marL="0" marR="0" indent="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sz="1000" dirty="0"/>
                  <a:t>c</a:t>
                </a:r>
                <a:r>
                  <a:rPr kumimoji="0" lang="en-US" sz="1000" b="0" i="0" u="none" strike="noStrike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rPr>
                  <a:t>hanged !</a:t>
                </a:r>
              </a:p>
            </p:txBody>
          </p:sp>
          <p:grpSp>
            <p:nvGrpSpPr>
              <p:cNvPr id="50" name="Group 49">
                <a:extLst>
                  <a:ext uri="{FF2B5EF4-FFF2-40B4-BE49-F238E27FC236}">
                    <a16:creationId xmlns:a16="http://schemas.microsoft.com/office/drawing/2014/main" id="{226AED3B-EE26-2546-B802-606A64DE9A55}"/>
                  </a:ext>
                </a:extLst>
              </p:cNvPr>
              <p:cNvGrpSpPr/>
              <p:nvPr/>
            </p:nvGrpSpPr>
            <p:grpSpPr>
              <a:xfrm>
                <a:off x="5780884" y="939681"/>
                <a:ext cx="1394822" cy="1066280"/>
                <a:chOff x="6192308" y="1346120"/>
                <a:chExt cx="1394822" cy="1066280"/>
              </a:xfrm>
            </p:grpSpPr>
            <p:sp>
              <p:nvSpPr>
                <p:cNvPr id="31" name="Punched Tape 30">
                  <a:extLst>
                    <a:ext uri="{FF2B5EF4-FFF2-40B4-BE49-F238E27FC236}">
                      <a16:creationId xmlns:a16="http://schemas.microsoft.com/office/drawing/2014/main" id="{70110A02-4BFA-B541-8C7D-D5641316D3A0}"/>
                    </a:ext>
                  </a:extLst>
                </p:cNvPr>
                <p:cNvSpPr/>
                <p:nvPr/>
              </p:nvSpPr>
              <p:spPr>
                <a:xfrm>
                  <a:off x="6192308" y="1346120"/>
                  <a:ext cx="1294583" cy="763594"/>
                </a:xfrm>
                <a:prstGeom prst="flowChartPunchedTape">
                  <a:avLst/>
                </a:prstGeom>
                <a:solidFill>
                  <a:srgbClr val="FFFFFF"/>
                </a:solidFill>
                <a:ln w="12700" cap="flat">
                  <a:solidFill>
                    <a:schemeClr val="tx1"/>
                  </a:solidFill>
                  <a:prstDash val="solid"/>
                  <a:miter lim="8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45719" tIns="45719" rIns="45719" bIns="45719" numCol="1" spcCol="38100" rtlCol="0" anchor="ctr">
                  <a:spAutoFit/>
                </a:bodyPr>
                <a:lstStyle/>
                <a:p>
                  <a:pPr marL="0" marR="0" indent="0" algn="l" defTabSz="9144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endParaRPr>
                </a:p>
              </p:txBody>
            </p:sp>
            <p:grpSp>
              <p:nvGrpSpPr>
                <p:cNvPr id="49" name="Group 48">
                  <a:extLst>
                    <a:ext uri="{FF2B5EF4-FFF2-40B4-BE49-F238E27FC236}">
                      <a16:creationId xmlns:a16="http://schemas.microsoft.com/office/drawing/2014/main" id="{46DD4EA9-A145-AA4E-B3B3-8375787B2141}"/>
                    </a:ext>
                  </a:extLst>
                </p:cNvPr>
                <p:cNvGrpSpPr/>
                <p:nvPr/>
              </p:nvGrpSpPr>
              <p:grpSpPr>
                <a:xfrm>
                  <a:off x="6527912" y="1437241"/>
                  <a:ext cx="1059218" cy="975159"/>
                  <a:chOff x="6527912" y="1437241"/>
                  <a:chExt cx="1059218" cy="975159"/>
                </a:xfrm>
              </p:grpSpPr>
              <p:grpSp>
                <p:nvGrpSpPr>
                  <p:cNvPr id="42" name="Group 41">
                    <a:extLst>
                      <a:ext uri="{FF2B5EF4-FFF2-40B4-BE49-F238E27FC236}">
                        <a16:creationId xmlns:a16="http://schemas.microsoft.com/office/drawing/2014/main" id="{D9CD7209-1991-7F4D-9997-36511B73E12F}"/>
                      </a:ext>
                    </a:extLst>
                  </p:cNvPr>
                  <p:cNvGrpSpPr/>
                  <p:nvPr/>
                </p:nvGrpSpPr>
                <p:grpSpPr>
                  <a:xfrm>
                    <a:off x="6527912" y="1437241"/>
                    <a:ext cx="737812" cy="737812"/>
                    <a:chOff x="6527912" y="1437241"/>
                    <a:chExt cx="737812" cy="737812"/>
                  </a:xfrm>
                </p:grpSpPr>
                <p:sp>
                  <p:nvSpPr>
                    <p:cNvPr id="39" name="Rectangle 38">
                      <a:extLst>
                        <a:ext uri="{FF2B5EF4-FFF2-40B4-BE49-F238E27FC236}">
                          <a16:creationId xmlns:a16="http://schemas.microsoft.com/office/drawing/2014/main" id="{858ED36B-DD6A-7548-B00F-3F3B691E1F3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527912" y="1437241"/>
                      <a:ext cx="737812" cy="737812"/>
                    </a:xfrm>
                    <a:prstGeom prst="rect">
                      <a:avLst/>
                    </a:prstGeom>
                    <a:solidFill>
                      <a:srgbClr val="FFFFFF"/>
                    </a:solidFill>
                    <a:ln w="12700" cap="flat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  <a:sp3d/>
                  </p:spPr>
                  <p:style>
                    <a:lnRef idx="0">
                      <a:scrgbClr r="0" g="0" b="0"/>
                    </a:lnRef>
                    <a:fillRef idx="0">
                      <a:scrgbClr r="0" g="0" b="0"/>
                    </a:fillRef>
                    <a:effectRef idx="0">
                      <a:scrgbClr r="0" g="0" b="0"/>
                    </a:effectRef>
                    <a:fontRef idx="none"/>
                  </p:style>
                  <p:txBody>
                    <a:bodyPr rot="0" spcFirstLastPara="1" vertOverflow="overflow" horzOverflow="overflow" vert="horz" wrap="square" lIns="45719" tIns="45719" rIns="45719" bIns="45719" numCol="1" spcCol="38100" rtlCol="0" anchor="ctr">
                      <a:spAutoFit/>
                    </a:bodyPr>
                    <a:lstStyle/>
                    <a:p>
                      <a:pPr marL="0" marR="0" indent="0" algn="l" defTabSz="914400" rtl="0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spc="0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FillTx/>
                        <a:latin typeface="+mn-lt"/>
                        <a:ea typeface="+mn-ea"/>
                        <a:cs typeface="+mn-cs"/>
                        <a:sym typeface="Calibri"/>
                      </a:endParaRPr>
                    </a:p>
                  </p:txBody>
                </p:sp>
                <p:sp>
                  <p:nvSpPr>
                    <p:cNvPr id="40" name="Rectangle 39">
                      <a:extLst>
                        <a:ext uri="{FF2B5EF4-FFF2-40B4-BE49-F238E27FC236}">
                          <a16:creationId xmlns:a16="http://schemas.microsoft.com/office/drawing/2014/main" id="{57E8D42B-E79B-7B42-8711-08EF42AB513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654478" y="1532716"/>
                      <a:ext cx="267139" cy="267139"/>
                    </a:xfrm>
                    <a:prstGeom prst="rect">
                      <a:avLst/>
                    </a:prstGeom>
                    <a:solidFill>
                      <a:srgbClr val="FFFFFF"/>
                    </a:solidFill>
                    <a:ln w="12700" cap="flat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  <a:sp3d/>
                  </p:spPr>
                  <p:style>
                    <a:lnRef idx="0">
                      <a:scrgbClr r="0" g="0" b="0"/>
                    </a:lnRef>
                    <a:fillRef idx="0">
                      <a:scrgbClr r="0" g="0" b="0"/>
                    </a:fillRef>
                    <a:effectRef idx="0">
                      <a:scrgbClr r="0" g="0" b="0"/>
                    </a:effectRef>
                    <a:fontRef idx="none"/>
                  </p:style>
                  <p:txBody>
                    <a:bodyPr rot="0" spcFirstLastPara="1" vertOverflow="overflow" horzOverflow="overflow" vert="horz" wrap="square" lIns="45719" tIns="45719" rIns="45719" bIns="45719" numCol="1" spcCol="38100" rtlCol="0" anchor="ctr">
                      <a:spAutoFit/>
                    </a:bodyPr>
                    <a:lstStyle/>
                    <a:p>
                      <a:pPr marL="0" marR="0" indent="0" algn="l" defTabSz="914400" rtl="0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spc="0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FillTx/>
                        <a:latin typeface="+mn-lt"/>
                        <a:ea typeface="+mn-ea"/>
                        <a:cs typeface="+mn-cs"/>
                        <a:sym typeface="Calibri"/>
                      </a:endParaRPr>
                    </a:p>
                  </p:txBody>
                </p:sp>
                <p:sp>
                  <p:nvSpPr>
                    <p:cNvPr id="41" name="Rectangle 40">
                      <a:extLst>
                        <a:ext uri="{FF2B5EF4-FFF2-40B4-BE49-F238E27FC236}">
                          <a16:creationId xmlns:a16="http://schemas.microsoft.com/office/drawing/2014/main" id="{7B58AB0F-6B65-A14F-985E-24B0F4812D5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661728" y="1881582"/>
                      <a:ext cx="267139" cy="267139"/>
                    </a:xfrm>
                    <a:prstGeom prst="rect">
                      <a:avLst/>
                    </a:prstGeom>
                    <a:solidFill>
                      <a:srgbClr val="FFFFFF"/>
                    </a:solidFill>
                    <a:ln w="12700" cap="flat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  <a:sp3d/>
                  </p:spPr>
                  <p:style>
                    <a:lnRef idx="0">
                      <a:scrgbClr r="0" g="0" b="0"/>
                    </a:lnRef>
                    <a:fillRef idx="0">
                      <a:scrgbClr r="0" g="0" b="0"/>
                    </a:fillRef>
                    <a:effectRef idx="0">
                      <a:scrgbClr r="0" g="0" b="0"/>
                    </a:effectRef>
                    <a:fontRef idx="none"/>
                  </p:style>
                  <p:txBody>
                    <a:bodyPr rot="0" spcFirstLastPara="1" vertOverflow="overflow" horzOverflow="overflow" vert="horz" wrap="square" lIns="45719" tIns="45719" rIns="45719" bIns="45719" numCol="1" spcCol="38100" rtlCol="0" anchor="ctr">
                      <a:spAutoFit/>
                    </a:bodyPr>
                    <a:lstStyle/>
                    <a:p>
                      <a:pPr marL="0" marR="0" indent="0" algn="l" defTabSz="914400" rtl="0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spc="0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FillTx/>
                        <a:latin typeface="+mn-lt"/>
                        <a:ea typeface="+mn-ea"/>
                        <a:cs typeface="+mn-cs"/>
                        <a:sym typeface="Calibri"/>
                      </a:endParaRPr>
                    </a:p>
                  </p:txBody>
                </p:sp>
              </p:grpSp>
              <p:sp>
                <p:nvSpPr>
                  <p:cNvPr id="43" name="TextBox 42">
                    <a:extLst>
                      <a:ext uri="{FF2B5EF4-FFF2-40B4-BE49-F238E27FC236}">
                        <a16:creationId xmlns:a16="http://schemas.microsoft.com/office/drawing/2014/main" id="{0B0A3560-6280-8840-B9C4-8A60C501A24F}"/>
                      </a:ext>
                    </a:extLst>
                  </p:cNvPr>
                  <p:cNvSpPr txBox="1"/>
                  <p:nvPr/>
                </p:nvSpPr>
                <p:spPr>
                  <a:xfrm>
                    <a:off x="6678252" y="1507991"/>
                    <a:ext cx="265455" cy="369330"/>
                  </a:xfrm>
                  <a:prstGeom prst="rect">
                    <a:avLst/>
                  </a:prstGeom>
                  <a:noFill/>
                  <a:ln w="12700" cap="flat">
                    <a:noFill/>
                    <a:miter lim="400000"/>
                  </a:ln>
                  <a:effectLst/>
                  <a:sp3d/>
                </p:spPr>
                <p:style>
                  <a:lnRef idx="0">
                    <a:scrgbClr r="0" g="0" b="0"/>
                  </a:lnRef>
                  <a:fillRef idx="0">
                    <a:scrgbClr r="0" g="0" b="0"/>
                  </a:fillRef>
                  <a:effectRef idx="0">
                    <a:scrgbClr r="0" g="0" b="0"/>
                  </a:effectRef>
                  <a:fontRef idx="none"/>
                </p:style>
                <p:txBody>
                  <a:bodyPr rot="0" spcFirstLastPara="1" vertOverflow="overflow" horzOverflow="overflow" vert="horz" wrap="none" lIns="45719" tIns="45719" rIns="45719" bIns="45719" numCol="1" spcCol="38100" rtlCol="0" anchor="t">
                    <a:spAutoFit/>
                  </a:bodyPr>
                  <a:lstStyle/>
                  <a:p>
                    <a:pPr marL="0" marR="0" indent="0" algn="l" defTabSz="914400" rtl="0" fontAlgn="auto" latinLnBrk="0" hangingPunct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n-US" sz="1800" b="0" i="0" u="none" strike="noStrike" cap="none" spc="0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FillTx/>
                        <a:latin typeface="+mn-lt"/>
                        <a:ea typeface="+mn-ea"/>
                        <a:cs typeface="+mn-cs"/>
                        <a:sym typeface="Calibri"/>
                      </a:rPr>
                      <a:t>✓</a:t>
                    </a:r>
                  </a:p>
                </p:txBody>
              </p:sp>
              <p:sp>
                <p:nvSpPr>
                  <p:cNvPr id="44" name="TextBox 43">
                    <a:extLst>
                      <a:ext uri="{FF2B5EF4-FFF2-40B4-BE49-F238E27FC236}">
                        <a16:creationId xmlns:a16="http://schemas.microsoft.com/office/drawing/2014/main" id="{E822336E-FDF8-694B-87CB-193F99DE393B}"/>
                      </a:ext>
                    </a:extLst>
                  </p:cNvPr>
                  <p:cNvSpPr txBox="1"/>
                  <p:nvPr/>
                </p:nvSpPr>
                <p:spPr>
                  <a:xfrm>
                    <a:off x="6615225" y="1799086"/>
                    <a:ext cx="323163" cy="369330"/>
                  </a:xfrm>
                  <a:prstGeom prst="rect">
                    <a:avLst/>
                  </a:prstGeom>
                  <a:noFill/>
                  <a:ln w="12700" cap="flat">
                    <a:noFill/>
                    <a:miter lim="400000"/>
                  </a:ln>
                  <a:effectLst/>
                  <a:sp3d/>
                </p:spPr>
                <p:style>
                  <a:lnRef idx="0">
                    <a:scrgbClr r="0" g="0" b="0"/>
                  </a:lnRef>
                  <a:fillRef idx="0">
                    <a:scrgbClr r="0" g="0" b="0"/>
                  </a:fillRef>
                  <a:effectRef idx="0">
                    <a:scrgbClr r="0" g="0" b="0"/>
                  </a:effectRef>
                  <a:fontRef idx="none"/>
                </p:style>
                <p:txBody>
                  <a:bodyPr rot="0" spcFirstLastPara="1" vertOverflow="overflow" horzOverflow="overflow" vert="horz" wrap="none" lIns="45719" tIns="45719" rIns="45719" bIns="45719" numCol="1" spcCol="38100" rtlCol="0" anchor="t">
                    <a:spAutoFit/>
                  </a:bodyPr>
                  <a:lstStyle/>
                  <a:p>
                    <a:pPr marL="0" marR="0" indent="0" algn="l" defTabSz="914400" rtl="0" fontAlgn="auto" latinLnBrk="0" hangingPunct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n-US" sz="1800" b="1" i="0" u="none" strike="noStrike" cap="none" spc="0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FillTx/>
                        <a:latin typeface="+mn-lt"/>
                        <a:ea typeface="+mn-ea"/>
                        <a:cs typeface="+mn-cs"/>
                        <a:sym typeface="Calibri"/>
                      </a:rPr>
                      <a:t>╳</a:t>
                    </a:r>
                  </a:p>
                </p:txBody>
              </p:sp>
              <p:cxnSp>
                <p:nvCxnSpPr>
                  <p:cNvPr id="47" name="Elbow Connector 46">
                    <a:extLst>
                      <a:ext uri="{FF2B5EF4-FFF2-40B4-BE49-F238E27FC236}">
                        <a16:creationId xmlns:a16="http://schemas.microsoft.com/office/drawing/2014/main" id="{502CE0B6-1A5A-1447-8D2C-31F81978841D}"/>
                      </a:ext>
                    </a:extLst>
                  </p:cNvPr>
                  <p:cNvCxnSpPr>
                    <a:cxnSpLocks/>
                    <a:stCxn id="40" idx="1"/>
                    <a:endCxn id="45" idx="1"/>
                  </p:cNvCxnSpPr>
                  <p:nvPr/>
                </p:nvCxnSpPr>
                <p:spPr>
                  <a:xfrm rot="10800000" flipH="1" flipV="1">
                    <a:off x="6654477" y="1666286"/>
                    <a:ext cx="932653" cy="746114"/>
                  </a:xfrm>
                  <a:prstGeom prst="bentConnector3">
                    <a:avLst>
                      <a:gd name="adj1" fmla="val -24511"/>
                    </a:avLst>
                  </a:prstGeom>
                  <a:noFill/>
                  <a:ln w="12700" cap="flat">
                    <a:solidFill>
                      <a:schemeClr val="tx1"/>
                    </a:solidFill>
                    <a:prstDash val="dash"/>
                    <a:miter lim="800000"/>
                    <a:tailEnd type="triangle"/>
                  </a:ln>
                  <a:effectLst/>
                  <a:sp3d/>
                </p:spPr>
                <p:style>
                  <a:lnRef idx="0">
                    <a:scrgbClr r="0" g="0" b="0"/>
                  </a:lnRef>
                  <a:fillRef idx="0">
                    <a:scrgbClr r="0" g="0" b="0"/>
                  </a:fillRef>
                  <a:effectRef idx="0">
                    <a:scrgbClr r="0" g="0" b="0"/>
                  </a:effectRef>
                  <a:fontRef idx="none"/>
                </p:style>
              </p:cxnSp>
            </p:grpSp>
          </p:grpSp>
          <p:sp>
            <p:nvSpPr>
              <p:cNvPr id="53" name="Rectangle 52">
                <a:extLst>
                  <a:ext uri="{FF2B5EF4-FFF2-40B4-BE49-F238E27FC236}">
                    <a16:creationId xmlns:a16="http://schemas.microsoft.com/office/drawing/2014/main" id="{31BD5050-1500-0448-8B55-1BCC6FF06827}"/>
                  </a:ext>
                </a:extLst>
              </p:cNvPr>
              <p:cNvSpPr/>
              <p:nvPr/>
            </p:nvSpPr>
            <p:spPr>
              <a:xfrm>
                <a:off x="7184523" y="2179792"/>
                <a:ext cx="685593" cy="246219"/>
              </a:xfrm>
              <a:prstGeom prst="rect">
                <a:avLst/>
              </a:prstGeom>
              <a:solidFill>
                <a:srgbClr val="FFFFFF"/>
              </a:solidFill>
              <a:ln w="12700" cap="flat">
                <a:solidFill>
                  <a:schemeClr val="tx1"/>
                </a:solidFill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anchor="ctr">
                <a:spAutoFit/>
              </a:bodyPr>
              <a:lstStyle/>
              <a:p>
                <a:pPr marL="0" marR="0" indent="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000" b="0" i="0" u="none" strike="noStrike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rPr>
                  <a:t>unchanged</a:t>
                </a:r>
              </a:p>
            </p:txBody>
          </p:sp>
        </p:grpSp>
        <p:sp>
          <p:nvSpPr>
            <p:cNvPr id="70" name="TextBox 69">
              <a:extLst>
                <a:ext uri="{FF2B5EF4-FFF2-40B4-BE49-F238E27FC236}">
                  <a16:creationId xmlns:a16="http://schemas.microsoft.com/office/drawing/2014/main" id="{AAEB4418-F221-8942-9CB9-1E066F3BC64B}"/>
                </a:ext>
              </a:extLst>
            </p:cNvPr>
            <p:cNvSpPr txBox="1"/>
            <p:nvPr/>
          </p:nvSpPr>
          <p:spPr>
            <a:xfrm>
              <a:off x="7037490" y="1594148"/>
              <a:ext cx="919480" cy="24621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1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Current owners</a:t>
              </a:r>
            </a:p>
          </p:txBody>
        </p:sp>
        <p:sp>
          <p:nvSpPr>
            <p:cNvPr id="71" name="TextBox 70">
              <a:extLst>
                <a:ext uri="{FF2B5EF4-FFF2-40B4-BE49-F238E27FC236}">
                  <a16:creationId xmlns:a16="http://schemas.microsoft.com/office/drawing/2014/main" id="{B93C5B25-B6BB-0542-B622-9BA6E711B182}"/>
                </a:ext>
              </a:extLst>
            </p:cNvPr>
            <p:cNvSpPr txBox="1"/>
            <p:nvPr/>
          </p:nvSpPr>
          <p:spPr>
            <a:xfrm>
              <a:off x="6302286" y="708717"/>
              <a:ext cx="1485341" cy="24621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1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Owner transaction history</a:t>
              </a:r>
            </a:p>
          </p:txBody>
        </p:sp>
      </p:grpSp>
      <p:sp>
        <p:nvSpPr>
          <p:cNvPr id="11" name="Rectangle 10">
            <a:extLst>
              <a:ext uri="{FF2B5EF4-FFF2-40B4-BE49-F238E27FC236}">
                <a16:creationId xmlns:a16="http://schemas.microsoft.com/office/drawing/2014/main" id="{740B992A-C4BC-4D4E-B4D6-B22C0CBB4AF1}"/>
              </a:ext>
            </a:extLst>
          </p:cNvPr>
          <p:cNvSpPr/>
          <p:nvPr/>
        </p:nvSpPr>
        <p:spPr>
          <a:xfrm>
            <a:off x="3889491" y="382003"/>
            <a:ext cx="5008931" cy="2104509"/>
          </a:xfrm>
          <a:prstGeom prst="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108000" rIns="45719" bIns="45719" numCol="1" spcCol="38100" rtlCol="0" anchor="ctr">
            <a:no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transfer</a:t>
            </a: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transaction:</a:t>
            </a: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lang="en-US" sz="12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p</a:t>
            </a:r>
            <a:r>
              <a:rPr kumimoji="0" lang="en-US" sz="12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ourier New" panose="02070309020205020404" pitchFamily="49" charset="0"/>
                <a:cs typeface="Courier New" panose="02070309020205020404" pitchFamily="49" charset="0"/>
                <a:sym typeface="Calibri"/>
              </a:rPr>
              <a:t>roposal</a:t>
            </a:r>
            <a:r>
              <a:rPr kumimoji="0" lang="en-US" sz="12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ourier New" panose="02070309020205020404" pitchFamily="49" charset="0"/>
                <a:cs typeface="Courier New" panose="02070309020205020404" pitchFamily="49" charset="0"/>
                <a:sym typeface="Calibri"/>
              </a:rPr>
              <a:t>: input: {CAR1, ORG1, ORG2}         </a:t>
            </a: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</a:t>
            </a:r>
            <a:r>
              <a:rPr kumimoji="0" lang="en-US" sz="12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ourier New" panose="02070309020205020404" pitchFamily="49" charset="0"/>
                <a:cs typeface="Courier New" panose="02070309020205020404" pitchFamily="49" charset="0"/>
                <a:sym typeface="Calibri"/>
              </a:rPr>
              <a:t>signature: input*ORG1</a:t>
            </a: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Courier New" panose="02070309020205020404" pitchFamily="49" charset="0"/>
              <a:cs typeface="Courier New" panose="02070309020205020404" pitchFamily="49" charset="0"/>
              <a:sym typeface="Calibri"/>
            </a:endParaRP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responses</a:t>
            </a: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kumimoji="0" lang="en-US" sz="12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ourier New" panose="02070309020205020404" pitchFamily="49" charset="0"/>
                <a:cs typeface="Courier New" panose="02070309020205020404" pitchFamily="49" charset="0"/>
                <a:sym typeface="Calibri"/>
              </a:rPr>
              <a:t>ORG1: output: {CAR1.owner=ORG1, CAR1.owner=ORG2}</a:t>
            </a: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ourier New" panose="02070309020205020404" pitchFamily="49" charset="0"/>
                <a:cs typeface="Courier New" panose="02070309020205020404" pitchFamily="49" charset="0"/>
                <a:sym typeface="Calibri"/>
              </a:rPr>
              <a:t>          signature: output*ORG1</a:t>
            </a:r>
          </a:p>
          <a:p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   ORG2: output: {CAR1.owner=ORG1, CAR1.owner=ORG2}</a:t>
            </a:r>
          </a:p>
          <a:p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signature: output*ORG1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F0062262-01F8-B949-8B97-465615A905D3}"/>
              </a:ext>
            </a:extLst>
          </p:cNvPr>
          <p:cNvSpPr/>
          <p:nvPr/>
        </p:nvSpPr>
        <p:spPr>
          <a:xfrm>
            <a:off x="4691309" y="2910547"/>
            <a:ext cx="3466102" cy="3280165"/>
          </a:xfrm>
          <a:prstGeom prst="rect">
            <a:avLst/>
          </a:prstGeom>
          <a:solidFill>
            <a:schemeClr val="bg1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108000" rIns="45719" bIns="45719" numCol="1" spcCol="38100" rtlCol="0" anchor="ctr">
            <a:no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car</a:t>
            </a: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contract:</a:t>
            </a: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lang="en-US" sz="12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queryCar</a:t>
            </a: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(car):</a:t>
            </a:r>
          </a:p>
          <a:p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   get(car);</a:t>
            </a:r>
          </a:p>
          <a:p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   return car;</a:t>
            </a: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lang="en-US" sz="12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transferCar</a:t>
            </a: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(car, buyer, seller):</a:t>
            </a: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   get(car);</a:t>
            </a: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   car.owner = buyer;</a:t>
            </a: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   put(car);</a:t>
            </a: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   return car;</a:t>
            </a: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lang="en-US" sz="12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updateCar</a:t>
            </a: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(car, properties):</a:t>
            </a:r>
          </a:p>
          <a:p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   get(car);</a:t>
            </a:r>
          </a:p>
          <a:p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   car.colour = properties.colour;</a:t>
            </a:r>
          </a:p>
          <a:p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   put(car);</a:t>
            </a:r>
          </a:p>
          <a:p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   return car;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D67077CA-FCA5-5B4B-AF76-7B16B70E1100}"/>
              </a:ext>
            </a:extLst>
          </p:cNvPr>
          <p:cNvSpPr/>
          <p:nvPr/>
        </p:nvSpPr>
        <p:spPr>
          <a:xfrm>
            <a:off x="8000791" y="4991108"/>
            <a:ext cx="3402202" cy="1816271"/>
          </a:xfrm>
          <a:prstGeom prst="rect">
            <a:avLst/>
          </a:prstGeom>
          <a:solidFill>
            <a:schemeClr val="bg1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108000" rIns="45719" bIns="45719" numCol="1" spcCol="38100" rtlCol="0" anchor="ctr">
            <a:no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ourier New" panose="02070309020205020404" pitchFamily="49" charset="0"/>
                <a:cs typeface="Courier New" panose="02070309020205020404" pitchFamily="49" charset="0"/>
                <a:sym typeface="Calibri"/>
              </a:rPr>
              <a:t>car</a:t>
            </a:r>
            <a:r>
              <a:rPr kumimoji="0" lang="en-US" sz="12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ourier New" panose="02070309020205020404" pitchFamily="49" charset="0"/>
                <a:cs typeface="Courier New" panose="02070309020205020404" pitchFamily="49" charset="0"/>
                <a:sym typeface="Calibri"/>
              </a:rPr>
              <a:t> interface:</a:t>
            </a: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Courier New" panose="02070309020205020404" pitchFamily="49" charset="0"/>
              <a:cs typeface="Courier New" panose="02070309020205020404" pitchFamily="49" charset="0"/>
              <a:sym typeface="Calibri"/>
            </a:endParaRP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ourier New" panose="02070309020205020404" pitchFamily="49" charset="0"/>
                <a:cs typeface="Courier New" panose="02070309020205020404" pitchFamily="49" charset="0"/>
                <a:sym typeface="Calibri"/>
              </a:rPr>
              <a:t>  Transactions:</a:t>
            </a: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ourier New" panose="02070309020205020404" pitchFamily="49" charset="0"/>
                <a:cs typeface="Courier New" panose="02070309020205020404" pitchFamily="49" charset="0"/>
                <a:sym typeface="Calibri"/>
              </a:rPr>
              <a:t>    queryCar</a:t>
            </a: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   transferCar</a:t>
            </a: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ourier New" panose="02070309020205020404" pitchFamily="49" charset="0"/>
                <a:cs typeface="Courier New" panose="02070309020205020404" pitchFamily="49" charset="0"/>
                <a:sym typeface="Calibri"/>
              </a:rPr>
              <a:t>    </a:t>
            </a: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updateCar</a:t>
            </a:r>
            <a:endParaRPr kumimoji="0" lang="en-US" sz="12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Courier New" panose="02070309020205020404" pitchFamily="49" charset="0"/>
              <a:cs typeface="Courier New" panose="02070309020205020404" pitchFamily="49" charset="0"/>
              <a:sym typeface="Calibri"/>
            </a:endParaRP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lang="en-US" sz="12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ourier New" panose="02070309020205020404" pitchFamily="49" charset="0"/>
                <a:cs typeface="Courier New" panose="02070309020205020404" pitchFamily="49" charset="0"/>
                <a:sym typeface="Calibri"/>
              </a:rPr>
              <a:t>  Endorsement Policy: ORG1 AND ORG2</a:t>
            </a:r>
          </a:p>
        </p:txBody>
      </p:sp>
    </p:spTree>
    <p:extLst>
      <p:ext uri="{BB962C8B-B14F-4D97-AF65-F5344CB8AC3E}">
        <p14:creationId xmlns:p14="http://schemas.microsoft.com/office/powerpoint/2010/main" val="3899260755"/>
      </p:ext>
    </p:extLst>
  </p:cSld>
  <p:clrMapOvr>
    <a:masterClrMapping/>
  </p:clrMapOvr>
  <p:transition spd="med"/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B35AA661-E078-4347-BEDE-2DC8CAE993A6}"/>
              </a:ext>
            </a:extLst>
          </p:cNvPr>
          <p:cNvSpPr/>
          <p:nvPr/>
        </p:nvSpPr>
        <p:spPr>
          <a:xfrm>
            <a:off x="894604" y="4923067"/>
            <a:ext cx="2492410" cy="1002631"/>
          </a:xfrm>
          <a:prstGeom prst="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000" b="1" dirty="0">
                <a:latin typeface="Courier New" panose="02070309020205020404" pitchFamily="49" charset="0"/>
                <a:cs typeface="Courier New" panose="02070309020205020404" pitchFamily="49" charset="0"/>
              </a:rPr>
              <a:t>application:</a:t>
            </a: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lang="en-US" sz="1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seller = ORG1;</a:t>
            </a: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b</a:t>
            </a:r>
            <a:r>
              <a:rPr kumimoji="0" lang="en-US" sz="100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ourier New" panose="02070309020205020404" pitchFamily="49" charset="0"/>
                <a:cs typeface="Courier New" panose="02070309020205020404" pitchFamily="49" charset="0"/>
                <a:sym typeface="Calibri"/>
              </a:rPr>
              <a:t>uyer = ORG2;</a:t>
            </a: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00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ourier New" panose="02070309020205020404" pitchFamily="49" charset="0"/>
                <a:cs typeface="Courier New" panose="02070309020205020404" pitchFamily="49" charset="0"/>
                <a:sym typeface="Calibri"/>
              </a:rPr>
              <a:t>transfer(CAR1, seller , buyer);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F5361B5B-A0B7-F44A-9DD7-1B857D5FC6BC}"/>
              </a:ext>
            </a:extLst>
          </p:cNvPr>
          <p:cNvGrpSpPr/>
          <p:nvPr/>
        </p:nvGrpSpPr>
        <p:grpSpPr>
          <a:xfrm>
            <a:off x="1532052" y="1497135"/>
            <a:ext cx="1078177" cy="974746"/>
            <a:chOff x="1062632" y="382728"/>
            <a:chExt cx="1078177" cy="974746"/>
          </a:xfrm>
        </p:grpSpPr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C9DA4785-D3A3-7D47-9527-43A074D5DFB0}"/>
                </a:ext>
              </a:extLst>
            </p:cNvPr>
            <p:cNvSpPr/>
            <p:nvPr/>
          </p:nvSpPr>
          <p:spPr>
            <a:xfrm>
              <a:off x="1088927" y="695146"/>
              <a:ext cx="972970" cy="662328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ctr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ORG1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C7F22B36-82D0-4C44-841B-DD4FA60F3CD1}"/>
                </a:ext>
              </a:extLst>
            </p:cNvPr>
            <p:cNvSpPr txBox="1"/>
            <p:nvPr/>
          </p:nvSpPr>
          <p:spPr>
            <a:xfrm>
              <a:off x="1062632" y="382728"/>
              <a:ext cx="1078177" cy="24621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ctr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Seller Organization</a:t>
              </a:r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AA0EF0E6-C8D4-5A4B-B1C0-DDDAB7BDB8CC}"/>
              </a:ext>
            </a:extLst>
          </p:cNvPr>
          <p:cNvGrpSpPr/>
          <p:nvPr/>
        </p:nvGrpSpPr>
        <p:grpSpPr>
          <a:xfrm>
            <a:off x="9199209" y="1513217"/>
            <a:ext cx="1092605" cy="985129"/>
            <a:chOff x="10109225" y="410896"/>
            <a:chExt cx="1092605" cy="985129"/>
          </a:xfrm>
        </p:grpSpPr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FCD36B82-5D59-7C40-97C5-0E20A4187B70}"/>
                </a:ext>
              </a:extLst>
            </p:cNvPr>
            <p:cNvSpPr/>
            <p:nvPr/>
          </p:nvSpPr>
          <p:spPr>
            <a:xfrm>
              <a:off x="10169043" y="733697"/>
              <a:ext cx="972971" cy="662328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ctr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ORG2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FC0183DA-67C3-E042-A3B0-E618643EE02F}"/>
                </a:ext>
              </a:extLst>
            </p:cNvPr>
            <p:cNvSpPr txBox="1"/>
            <p:nvPr/>
          </p:nvSpPr>
          <p:spPr>
            <a:xfrm>
              <a:off x="10109225" y="410896"/>
              <a:ext cx="1092605" cy="24621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ctr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Buyer Organization</a:t>
              </a:r>
            </a:p>
          </p:txBody>
        </p: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07630518-2994-BE41-9E5B-B5141A51DF82}"/>
              </a:ext>
            </a:extLst>
          </p:cNvPr>
          <p:cNvGrpSpPr/>
          <p:nvPr/>
        </p:nvGrpSpPr>
        <p:grpSpPr>
          <a:xfrm>
            <a:off x="8450929" y="3124095"/>
            <a:ext cx="2267535" cy="1582228"/>
            <a:chOff x="5780884" y="939681"/>
            <a:chExt cx="2267535" cy="1582228"/>
          </a:xfrm>
        </p:grpSpPr>
        <p:sp>
          <p:nvSpPr>
            <p:cNvPr id="57" name="Can 56">
              <a:extLst>
                <a:ext uri="{FF2B5EF4-FFF2-40B4-BE49-F238E27FC236}">
                  <a16:creationId xmlns:a16="http://schemas.microsoft.com/office/drawing/2014/main" id="{EE2C5ADB-EA51-B949-82A3-D91C77184F99}"/>
                </a:ext>
              </a:extLst>
            </p:cNvPr>
            <p:cNvSpPr/>
            <p:nvPr/>
          </p:nvSpPr>
          <p:spPr>
            <a:xfrm>
              <a:off x="6914652" y="1603434"/>
              <a:ext cx="1133767" cy="918475"/>
            </a:xfrm>
            <a:prstGeom prst="can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553C3A1A-D089-3B47-BA0B-3656C50EEE44}"/>
                </a:ext>
              </a:extLst>
            </p:cNvPr>
            <p:cNvSpPr/>
            <p:nvPr/>
          </p:nvSpPr>
          <p:spPr>
            <a:xfrm>
              <a:off x="7175707" y="1882851"/>
              <a:ext cx="685593" cy="246219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! changed</a:t>
              </a:r>
            </a:p>
          </p:txBody>
        </p:sp>
        <p:grpSp>
          <p:nvGrpSpPr>
            <p:cNvPr id="59" name="Group 58">
              <a:extLst>
                <a:ext uri="{FF2B5EF4-FFF2-40B4-BE49-F238E27FC236}">
                  <a16:creationId xmlns:a16="http://schemas.microsoft.com/office/drawing/2014/main" id="{CF5309BC-DC76-344F-B9D7-7FFC1D5202AC}"/>
                </a:ext>
              </a:extLst>
            </p:cNvPr>
            <p:cNvGrpSpPr/>
            <p:nvPr/>
          </p:nvGrpSpPr>
          <p:grpSpPr>
            <a:xfrm>
              <a:off x="5780884" y="939681"/>
              <a:ext cx="1394822" cy="1066280"/>
              <a:chOff x="6192308" y="1346120"/>
              <a:chExt cx="1394822" cy="1066280"/>
            </a:xfrm>
          </p:grpSpPr>
          <p:sp>
            <p:nvSpPr>
              <p:cNvPr id="61" name="Punched Tape 60">
                <a:extLst>
                  <a:ext uri="{FF2B5EF4-FFF2-40B4-BE49-F238E27FC236}">
                    <a16:creationId xmlns:a16="http://schemas.microsoft.com/office/drawing/2014/main" id="{99FF43D8-7ACC-E247-B007-D93889AA382A}"/>
                  </a:ext>
                </a:extLst>
              </p:cNvPr>
              <p:cNvSpPr/>
              <p:nvPr/>
            </p:nvSpPr>
            <p:spPr>
              <a:xfrm>
                <a:off x="6192308" y="1346120"/>
                <a:ext cx="1294583" cy="763594"/>
              </a:xfrm>
              <a:prstGeom prst="flowChartPunchedTape">
                <a:avLst/>
              </a:prstGeom>
              <a:solidFill>
                <a:srgbClr val="FFFFFF"/>
              </a:solidFill>
              <a:ln w="12700" cap="flat">
                <a:solidFill>
                  <a:schemeClr val="tx1"/>
                </a:solidFill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anchor="ctr">
                <a:spAutoFit/>
              </a:bodyPr>
              <a:lstStyle/>
              <a:p>
                <a:pPr marL="0" marR="0" indent="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endParaRPr>
              </a:p>
            </p:txBody>
          </p:sp>
          <p:grpSp>
            <p:nvGrpSpPr>
              <p:cNvPr id="62" name="Group 61">
                <a:extLst>
                  <a:ext uri="{FF2B5EF4-FFF2-40B4-BE49-F238E27FC236}">
                    <a16:creationId xmlns:a16="http://schemas.microsoft.com/office/drawing/2014/main" id="{62C26E8A-8923-B04A-8DCB-ACB159401C60}"/>
                  </a:ext>
                </a:extLst>
              </p:cNvPr>
              <p:cNvGrpSpPr/>
              <p:nvPr/>
            </p:nvGrpSpPr>
            <p:grpSpPr>
              <a:xfrm>
                <a:off x="6527912" y="1437241"/>
                <a:ext cx="1059218" cy="975159"/>
                <a:chOff x="6527912" y="1437241"/>
                <a:chExt cx="1059218" cy="975159"/>
              </a:xfrm>
            </p:grpSpPr>
            <p:grpSp>
              <p:nvGrpSpPr>
                <p:cNvPr id="63" name="Group 62">
                  <a:extLst>
                    <a:ext uri="{FF2B5EF4-FFF2-40B4-BE49-F238E27FC236}">
                      <a16:creationId xmlns:a16="http://schemas.microsoft.com/office/drawing/2014/main" id="{12519DD1-FDEF-8849-8B66-7ACFA919AD46}"/>
                    </a:ext>
                  </a:extLst>
                </p:cNvPr>
                <p:cNvGrpSpPr/>
                <p:nvPr/>
              </p:nvGrpSpPr>
              <p:grpSpPr>
                <a:xfrm>
                  <a:off x="6527912" y="1437241"/>
                  <a:ext cx="737812" cy="737812"/>
                  <a:chOff x="6527912" y="1437241"/>
                  <a:chExt cx="737812" cy="737812"/>
                </a:xfrm>
              </p:grpSpPr>
              <p:sp>
                <p:nvSpPr>
                  <p:cNvPr id="67" name="Rectangle 66">
                    <a:extLst>
                      <a:ext uri="{FF2B5EF4-FFF2-40B4-BE49-F238E27FC236}">
                        <a16:creationId xmlns:a16="http://schemas.microsoft.com/office/drawing/2014/main" id="{04272B38-FF02-D144-8005-CB11D14550CF}"/>
                      </a:ext>
                    </a:extLst>
                  </p:cNvPr>
                  <p:cNvSpPr/>
                  <p:nvPr/>
                </p:nvSpPr>
                <p:spPr>
                  <a:xfrm>
                    <a:off x="6527912" y="1437241"/>
                    <a:ext cx="737812" cy="737812"/>
                  </a:xfrm>
                  <a:prstGeom prst="rect">
                    <a:avLst/>
                  </a:prstGeom>
                  <a:solidFill>
                    <a:srgbClr val="FFFFFF"/>
                  </a:solidFill>
                  <a:ln w="12700" cap="flat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  <a:sp3d/>
                </p:spPr>
                <p:style>
                  <a:lnRef idx="0">
                    <a:scrgbClr r="0" g="0" b="0"/>
                  </a:lnRef>
                  <a:fillRef idx="0">
                    <a:scrgbClr r="0" g="0" b="0"/>
                  </a:fillRef>
                  <a:effectRef idx="0">
                    <a:scrgbClr r="0" g="0" b="0"/>
                  </a:effectRef>
                  <a:fontRef idx="none"/>
                </p:style>
                <p:txBody>
                  <a:bodyPr rot="0" spcFirstLastPara="1" vertOverflow="overflow" horzOverflow="overflow" vert="horz" wrap="square" lIns="45719" tIns="45719" rIns="45719" bIns="45719" numCol="1" spcCol="38100" rtlCol="0" anchor="ctr">
                    <a:spAutoFit/>
                  </a:bodyPr>
                  <a:lstStyle/>
                  <a:p>
                    <a:pPr marL="0" marR="0" indent="0" algn="l" defTabSz="914400" rtl="0" fontAlgn="auto" latinLnBrk="0" hangingPunct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en-US" sz="1800" b="0" i="0" u="none" strike="noStrike" cap="none" spc="0" normalizeH="0" baseline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FillTx/>
                      <a:latin typeface="+mn-lt"/>
                      <a:ea typeface="+mn-ea"/>
                      <a:cs typeface="+mn-cs"/>
                      <a:sym typeface="Calibri"/>
                    </a:endParaRPr>
                  </a:p>
                </p:txBody>
              </p:sp>
              <p:sp>
                <p:nvSpPr>
                  <p:cNvPr id="68" name="Rectangle 67">
                    <a:extLst>
                      <a:ext uri="{FF2B5EF4-FFF2-40B4-BE49-F238E27FC236}">
                        <a16:creationId xmlns:a16="http://schemas.microsoft.com/office/drawing/2014/main" id="{D567D651-4F7C-CA44-9513-C0C67A499E8E}"/>
                      </a:ext>
                    </a:extLst>
                  </p:cNvPr>
                  <p:cNvSpPr/>
                  <p:nvPr/>
                </p:nvSpPr>
                <p:spPr>
                  <a:xfrm>
                    <a:off x="6654478" y="1532716"/>
                    <a:ext cx="267139" cy="267139"/>
                  </a:xfrm>
                  <a:prstGeom prst="rect">
                    <a:avLst/>
                  </a:prstGeom>
                  <a:solidFill>
                    <a:srgbClr val="FFFFFF"/>
                  </a:solidFill>
                  <a:ln w="12700" cap="flat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  <a:sp3d/>
                </p:spPr>
                <p:style>
                  <a:lnRef idx="0">
                    <a:scrgbClr r="0" g="0" b="0"/>
                  </a:lnRef>
                  <a:fillRef idx="0">
                    <a:scrgbClr r="0" g="0" b="0"/>
                  </a:fillRef>
                  <a:effectRef idx="0">
                    <a:scrgbClr r="0" g="0" b="0"/>
                  </a:effectRef>
                  <a:fontRef idx="none"/>
                </p:style>
                <p:txBody>
                  <a:bodyPr rot="0" spcFirstLastPara="1" vertOverflow="overflow" horzOverflow="overflow" vert="horz" wrap="square" lIns="45719" tIns="45719" rIns="45719" bIns="45719" numCol="1" spcCol="38100" rtlCol="0" anchor="ctr">
                    <a:spAutoFit/>
                  </a:bodyPr>
                  <a:lstStyle/>
                  <a:p>
                    <a:pPr marL="0" marR="0" indent="0" algn="l" defTabSz="914400" rtl="0" fontAlgn="auto" latinLnBrk="0" hangingPunct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en-US" sz="1800" b="0" i="0" u="none" strike="noStrike" cap="none" spc="0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FillTx/>
                      <a:latin typeface="+mn-lt"/>
                      <a:ea typeface="+mn-ea"/>
                      <a:cs typeface="+mn-cs"/>
                      <a:sym typeface="Calibri"/>
                    </a:endParaRPr>
                  </a:p>
                </p:txBody>
              </p:sp>
              <p:sp>
                <p:nvSpPr>
                  <p:cNvPr id="69" name="Rectangle 68">
                    <a:extLst>
                      <a:ext uri="{FF2B5EF4-FFF2-40B4-BE49-F238E27FC236}">
                        <a16:creationId xmlns:a16="http://schemas.microsoft.com/office/drawing/2014/main" id="{67125C02-9703-3B49-9E0C-DDFD22E6DE05}"/>
                      </a:ext>
                    </a:extLst>
                  </p:cNvPr>
                  <p:cNvSpPr/>
                  <p:nvPr/>
                </p:nvSpPr>
                <p:spPr>
                  <a:xfrm>
                    <a:off x="6661728" y="1881582"/>
                    <a:ext cx="267139" cy="267139"/>
                  </a:xfrm>
                  <a:prstGeom prst="rect">
                    <a:avLst/>
                  </a:prstGeom>
                  <a:solidFill>
                    <a:srgbClr val="FFFFFF"/>
                  </a:solidFill>
                  <a:ln w="12700" cap="flat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  <a:sp3d/>
                </p:spPr>
                <p:style>
                  <a:lnRef idx="0">
                    <a:scrgbClr r="0" g="0" b="0"/>
                  </a:lnRef>
                  <a:fillRef idx="0">
                    <a:scrgbClr r="0" g="0" b="0"/>
                  </a:fillRef>
                  <a:effectRef idx="0">
                    <a:scrgbClr r="0" g="0" b="0"/>
                  </a:effectRef>
                  <a:fontRef idx="none"/>
                </p:style>
                <p:txBody>
                  <a:bodyPr rot="0" spcFirstLastPara="1" vertOverflow="overflow" horzOverflow="overflow" vert="horz" wrap="square" lIns="45719" tIns="45719" rIns="45719" bIns="45719" numCol="1" spcCol="38100" rtlCol="0" anchor="ctr">
                    <a:spAutoFit/>
                  </a:bodyPr>
                  <a:lstStyle/>
                  <a:p>
                    <a:pPr marL="0" marR="0" indent="0" algn="l" defTabSz="914400" rtl="0" fontAlgn="auto" latinLnBrk="0" hangingPunct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en-US" sz="1800" b="0" i="0" u="none" strike="noStrike" cap="none" spc="0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FillTx/>
                      <a:latin typeface="+mn-lt"/>
                      <a:ea typeface="+mn-ea"/>
                      <a:cs typeface="+mn-cs"/>
                      <a:sym typeface="Calibri"/>
                    </a:endParaRPr>
                  </a:p>
                </p:txBody>
              </p:sp>
            </p:grpSp>
            <p:sp>
              <p:nvSpPr>
                <p:cNvPr id="64" name="TextBox 63">
                  <a:extLst>
                    <a:ext uri="{FF2B5EF4-FFF2-40B4-BE49-F238E27FC236}">
                      <a16:creationId xmlns:a16="http://schemas.microsoft.com/office/drawing/2014/main" id="{0F97FB69-F8E3-384B-88C0-6E6D83B147A3}"/>
                    </a:ext>
                  </a:extLst>
                </p:cNvPr>
                <p:cNvSpPr txBox="1"/>
                <p:nvPr/>
              </p:nvSpPr>
              <p:spPr>
                <a:xfrm>
                  <a:off x="6678252" y="1507991"/>
                  <a:ext cx="265455" cy="369330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none" lIns="45719" tIns="45719" rIns="45719" bIns="45719" numCol="1" spcCol="38100" rtlCol="0" anchor="t">
                  <a:spAutoFit/>
                </a:bodyPr>
                <a:lstStyle/>
                <a:p>
                  <a:pPr marL="0" marR="0" indent="0" algn="l" defTabSz="9144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1800" b="0" i="0" u="none" strike="noStrike" cap="none" spc="0" normalizeH="0" baseline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FillTx/>
                      <a:latin typeface="+mn-lt"/>
                      <a:ea typeface="+mn-ea"/>
                      <a:cs typeface="+mn-cs"/>
                      <a:sym typeface="Calibri"/>
                    </a:rPr>
                    <a:t>✓</a:t>
                  </a:r>
                </a:p>
              </p:txBody>
            </p:sp>
            <p:sp>
              <p:nvSpPr>
                <p:cNvPr id="65" name="TextBox 64">
                  <a:extLst>
                    <a:ext uri="{FF2B5EF4-FFF2-40B4-BE49-F238E27FC236}">
                      <a16:creationId xmlns:a16="http://schemas.microsoft.com/office/drawing/2014/main" id="{07C08A4E-F714-9D47-8D18-5400EDE4247F}"/>
                    </a:ext>
                  </a:extLst>
                </p:cNvPr>
                <p:cNvSpPr txBox="1"/>
                <p:nvPr/>
              </p:nvSpPr>
              <p:spPr>
                <a:xfrm>
                  <a:off x="6615225" y="1799086"/>
                  <a:ext cx="323163" cy="369330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none" lIns="45719" tIns="45719" rIns="45719" bIns="45719" numCol="1" spcCol="38100" rtlCol="0" anchor="t">
                  <a:spAutoFit/>
                </a:bodyPr>
                <a:lstStyle/>
                <a:p>
                  <a:pPr marL="0" marR="0" indent="0" algn="l" defTabSz="9144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1800" b="1" i="0" u="none" strike="noStrike" cap="none" spc="0" normalizeH="0" baseline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FillTx/>
                      <a:latin typeface="+mn-lt"/>
                      <a:ea typeface="+mn-ea"/>
                      <a:cs typeface="+mn-cs"/>
                      <a:sym typeface="Calibri"/>
                    </a:rPr>
                    <a:t>╳</a:t>
                  </a:r>
                </a:p>
              </p:txBody>
            </p:sp>
            <p:cxnSp>
              <p:nvCxnSpPr>
                <p:cNvPr id="66" name="Elbow Connector 65">
                  <a:extLst>
                    <a:ext uri="{FF2B5EF4-FFF2-40B4-BE49-F238E27FC236}">
                      <a16:creationId xmlns:a16="http://schemas.microsoft.com/office/drawing/2014/main" id="{C014467F-AABB-FE49-97CB-A97526B6C7D5}"/>
                    </a:ext>
                  </a:extLst>
                </p:cNvPr>
                <p:cNvCxnSpPr>
                  <a:cxnSpLocks/>
                  <a:stCxn id="68" idx="1"/>
                  <a:endCxn id="58" idx="1"/>
                </p:cNvCxnSpPr>
                <p:nvPr/>
              </p:nvCxnSpPr>
              <p:spPr>
                <a:xfrm rot="10800000" flipH="1" flipV="1">
                  <a:off x="6654477" y="1666286"/>
                  <a:ext cx="932653" cy="746114"/>
                </a:xfrm>
                <a:prstGeom prst="bentConnector3">
                  <a:avLst>
                    <a:gd name="adj1" fmla="val -24511"/>
                  </a:avLst>
                </a:prstGeom>
                <a:noFill/>
                <a:ln w="12700" cap="flat">
                  <a:solidFill>
                    <a:schemeClr val="tx1"/>
                  </a:solidFill>
                  <a:prstDash val="dash"/>
                  <a:miter lim="800000"/>
                  <a:tailEnd type="triangle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</p:cxnSp>
          </p:grpSp>
        </p:grpSp>
        <p:sp>
          <p:nvSpPr>
            <p:cNvPr id="60" name="Rectangle 59">
              <a:extLst>
                <a:ext uri="{FF2B5EF4-FFF2-40B4-BE49-F238E27FC236}">
                  <a16:creationId xmlns:a16="http://schemas.microsoft.com/office/drawing/2014/main" id="{6C802E61-3EFB-A640-BDEC-BB35A64DE8D8}"/>
                </a:ext>
              </a:extLst>
            </p:cNvPr>
            <p:cNvSpPr/>
            <p:nvPr/>
          </p:nvSpPr>
          <p:spPr>
            <a:xfrm>
              <a:off x="7184523" y="2179792"/>
              <a:ext cx="685593" cy="246219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unchanged</a:t>
              </a:r>
            </a:p>
          </p:txBody>
        </p:sp>
      </p:grpSp>
      <p:sp>
        <p:nvSpPr>
          <p:cNvPr id="31" name="Punched Tape 30">
            <a:extLst>
              <a:ext uri="{FF2B5EF4-FFF2-40B4-BE49-F238E27FC236}">
                <a16:creationId xmlns:a16="http://schemas.microsoft.com/office/drawing/2014/main" id="{70110A02-4BFA-B541-8C7D-D5641316D3A0}"/>
              </a:ext>
            </a:extLst>
          </p:cNvPr>
          <p:cNvSpPr/>
          <p:nvPr/>
        </p:nvSpPr>
        <p:spPr>
          <a:xfrm>
            <a:off x="1062632" y="2956835"/>
            <a:ext cx="2387666" cy="930854"/>
          </a:xfrm>
          <a:prstGeom prst="flowChartPunchedTape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AAEB4418-F221-8942-9CB9-1E066F3BC64B}"/>
              </a:ext>
            </a:extLst>
          </p:cNvPr>
          <p:cNvSpPr txBox="1"/>
          <p:nvPr/>
        </p:nvSpPr>
        <p:spPr>
          <a:xfrm>
            <a:off x="3342993" y="3816410"/>
            <a:ext cx="736738" cy="24621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0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Current cars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B93C5B25-B6BB-0542-B622-9BA6E711B182}"/>
              </a:ext>
            </a:extLst>
          </p:cNvPr>
          <p:cNvSpPr txBox="1"/>
          <p:nvPr/>
        </p:nvSpPr>
        <p:spPr>
          <a:xfrm>
            <a:off x="1004199" y="2781895"/>
            <a:ext cx="1299393" cy="24621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0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Car transaction history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740B992A-C4BC-4D4E-B4D6-B22C0CBB4AF1}"/>
              </a:ext>
            </a:extLst>
          </p:cNvPr>
          <p:cNvSpPr/>
          <p:nvPr/>
        </p:nvSpPr>
        <p:spPr>
          <a:xfrm>
            <a:off x="3954400" y="1621039"/>
            <a:ext cx="4098698" cy="1684626"/>
          </a:xfrm>
          <a:prstGeom prst="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108000" rIns="45719" bIns="45719" numCol="1" spcCol="38100" rtlCol="0" anchor="ctr">
            <a:no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000" b="1" dirty="0">
                <a:latin typeface="Courier New" panose="02070309020205020404" pitchFamily="49" charset="0"/>
                <a:cs typeface="Courier New" panose="02070309020205020404" pitchFamily="49" charset="0"/>
              </a:rPr>
              <a:t>transfer</a:t>
            </a:r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transaction:</a:t>
            </a: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lang="en-US" sz="1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sz="1000" b="1" dirty="0">
                <a:latin typeface="Courier New" panose="02070309020205020404" pitchFamily="49" charset="0"/>
                <a:cs typeface="Courier New" panose="02070309020205020404" pitchFamily="49" charset="0"/>
              </a:rPr>
              <a:t>p</a:t>
            </a:r>
            <a:r>
              <a:rPr kumimoji="0" lang="en-US" sz="10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ourier New" panose="02070309020205020404" pitchFamily="49" charset="0"/>
                <a:cs typeface="Courier New" panose="02070309020205020404" pitchFamily="49" charset="0"/>
                <a:sym typeface="Calibri"/>
              </a:rPr>
              <a:t>roposal</a:t>
            </a:r>
            <a:r>
              <a:rPr kumimoji="0" lang="en-US" sz="10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ourier New" panose="02070309020205020404" pitchFamily="49" charset="0"/>
                <a:cs typeface="Courier New" panose="02070309020205020404" pitchFamily="49" charset="0"/>
                <a:sym typeface="Calibri"/>
              </a:rPr>
              <a:t>: input: {CAR1, ORG1, ORG2}         </a:t>
            </a: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</a:t>
            </a:r>
            <a:r>
              <a:rPr kumimoji="0" lang="en-US" sz="10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ourier New" panose="02070309020205020404" pitchFamily="49" charset="0"/>
                <a:cs typeface="Courier New" panose="02070309020205020404" pitchFamily="49" charset="0"/>
                <a:sym typeface="Calibri"/>
              </a:rPr>
              <a:t>signature: input*ORG1</a:t>
            </a: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Courier New" panose="02070309020205020404" pitchFamily="49" charset="0"/>
              <a:cs typeface="Courier New" panose="02070309020205020404" pitchFamily="49" charset="0"/>
              <a:sym typeface="Calibri"/>
            </a:endParaRP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sz="1000" b="1" dirty="0">
                <a:latin typeface="Courier New" panose="02070309020205020404" pitchFamily="49" charset="0"/>
                <a:cs typeface="Courier New" panose="02070309020205020404" pitchFamily="49" charset="0"/>
              </a:rPr>
              <a:t>responses</a:t>
            </a:r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kumimoji="0" lang="en-US" sz="10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ourier New" panose="02070309020205020404" pitchFamily="49" charset="0"/>
                <a:cs typeface="Courier New" panose="02070309020205020404" pitchFamily="49" charset="0"/>
                <a:sym typeface="Calibri"/>
              </a:rPr>
              <a:t>ORG1: output: {CAR1.owner=ORG1, CAR1.owner=ORG2}</a:t>
            </a: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0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ourier New" panose="02070309020205020404" pitchFamily="49" charset="0"/>
                <a:cs typeface="Courier New" panose="02070309020205020404" pitchFamily="49" charset="0"/>
                <a:sym typeface="Calibri"/>
              </a:rPr>
              <a:t>          signature: output*ORG1</a:t>
            </a:r>
          </a:p>
          <a:p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   ORG2: output: {CAR1.owner=ORG1, CAR1.owner=ORG2}</a:t>
            </a:r>
          </a:p>
          <a:p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signature: output*ORG1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F0062262-01F8-B949-8B97-465615A905D3}"/>
              </a:ext>
            </a:extLst>
          </p:cNvPr>
          <p:cNvSpPr/>
          <p:nvPr/>
        </p:nvSpPr>
        <p:spPr>
          <a:xfrm>
            <a:off x="4668520" y="3505659"/>
            <a:ext cx="2899791" cy="2834816"/>
          </a:xfrm>
          <a:prstGeom prst="rect">
            <a:avLst/>
          </a:prstGeom>
          <a:solidFill>
            <a:schemeClr val="bg1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108000" rIns="45719" bIns="45719" numCol="1" spcCol="38100" rtlCol="0" anchor="ctr">
            <a:no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000" b="1" dirty="0">
                <a:latin typeface="Courier New" panose="02070309020205020404" pitchFamily="49" charset="0"/>
                <a:cs typeface="Courier New" panose="02070309020205020404" pitchFamily="49" charset="0"/>
              </a:rPr>
              <a:t>car</a:t>
            </a:r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contract:</a:t>
            </a: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lang="en-US" sz="1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sz="1000" b="1" dirty="0">
                <a:latin typeface="Courier New" panose="02070309020205020404" pitchFamily="49" charset="0"/>
                <a:cs typeface="Courier New" panose="02070309020205020404" pitchFamily="49" charset="0"/>
              </a:rPr>
              <a:t>queryCar</a:t>
            </a:r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(car):</a:t>
            </a:r>
          </a:p>
          <a:p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   get(car);</a:t>
            </a:r>
          </a:p>
          <a:p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   return car;</a:t>
            </a: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lang="en-US" sz="1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sz="1000" b="1" dirty="0">
                <a:latin typeface="Courier New" panose="02070309020205020404" pitchFamily="49" charset="0"/>
                <a:cs typeface="Courier New" panose="02070309020205020404" pitchFamily="49" charset="0"/>
              </a:rPr>
              <a:t>transferCar</a:t>
            </a:r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(car, buyer, seller):</a:t>
            </a: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   get(car);</a:t>
            </a: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   car.owner = buyer;</a:t>
            </a: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   put(car);</a:t>
            </a: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   return car;</a:t>
            </a: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lang="en-US" sz="1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sz="1000" b="1" dirty="0">
                <a:latin typeface="Courier New" panose="02070309020205020404" pitchFamily="49" charset="0"/>
                <a:cs typeface="Courier New" panose="02070309020205020404" pitchFamily="49" charset="0"/>
              </a:rPr>
              <a:t>updateCar</a:t>
            </a:r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(car, properties):</a:t>
            </a:r>
          </a:p>
          <a:p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   get(car);</a:t>
            </a:r>
          </a:p>
          <a:p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   car.colour = properties.colour;</a:t>
            </a:r>
          </a:p>
          <a:p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   put(car);</a:t>
            </a:r>
          </a:p>
          <a:p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   return car;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D67077CA-FCA5-5B4B-AF76-7B16B70E1100}"/>
              </a:ext>
            </a:extLst>
          </p:cNvPr>
          <p:cNvSpPr/>
          <p:nvPr/>
        </p:nvSpPr>
        <p:spPr>
          <a:xfrm>
            <a:off x="7448670" y="4991108"/>
            <a:ext cx="2802293" cy="1484164"/>
          </a:xfrm>
          <a:prstGeom prst="rect">
            <a:avLst/>
          </a:prstGeom>
          <a:solidFill>
            <a:schemeClr val="bg1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108000" rIns="45719" bIns="45719" numCol="1" spcCol="38100" rtlCol="0" anchor="ctr">
            <a:no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0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ourier New" panose="02070309020205020404" pitchFamily="49" charset="0"/>
                <a:cs typeface="Courier New" panose="02070309020205020404" pitchFamily="49" charset="0"/>
                <a:sym typeface="Calibri"/>
              </a:rPr>
              <a:t>car</a:t>
            </a:r>
            <a:r>
              <a:rPr kumimoji="0" lang="en-US" sz="10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ourier New" panose="02070309020205020404" pitchFamily="49" charset="0"/>
                <a:cs typeface="Courier New" panose="02070309020205020404" pitchFamily="49" charset="0"/>
                <a:sym typeface="Calibri"/>
              </a:rPr>
              <a:t> interface:</a:t>
            </a: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Courier New" panose="02070309020205020404" pitchFamily="49" charset="0"/>
              <a:cs typeface="Courier New" panose="02070309020205020404" pitchFamily="49" charset="0"/>
              <a:sym typeface="Calibri"/>
            </a:endParaRP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0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ourier New" panose="02070309020205020404" pitchFamily="49" charset="0"/>
                <a:cs typeface="Courier New" panose="02070309020205020404" pitchFamily="49" charset="0"/>
                <a:sym typeface="Calibri"/>
              </a:rPr>
              <a:t>  Transactions:</a:t>
            </a: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0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ourier New" panose="02070309020205020404" pitchFamily="49" charset="0"/>
                <a:cs typeface="Courier New" panose="02070309020205020404" pitchFamily="49" charset="0"/>
                <a:sym typeface="Calibri"/>
              </a:rPr>
              <a:t>    queryCar</a:t>
            </a: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   transferCar</a:t>
            </a: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0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ourier New" panose="02070309020205020404" pitchFamily="49" charset="0"/>
                <a:cs typeface="Courier New" panose="02070309020205020404" pitchFamily="49" charset="0"/>
                <a:sym typeface="Calibri"/>
              </a:rPr>
              <a:t>    </a:t>
            </a:r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updateCar</a:t>
            </a:r>
            <a:endParaRPr kumimoji="0" lang="en-US" sz="10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Courier New" panose="02070309020205020404" pitchFamily="49" charset="0"/>
              <a:cs typeface="Courier New" panose="02070309020205020404" pitchFamily="49" charset="0"/>
              <a:sym typeface="Calibri"/>
            </a:endParaRP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lang="en-US" sz="1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0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ourier New" panose="02070309020205020404" pitchFamily="49" charset="0"/>
                <a:cs typeface="Courier New" panose="02070309020205020404" pitchFamily="49" charset="0"/>
                <a:sym typeface="Calibri"/>
              </a:rPr>
              <a:t>  Endorsement Policy: ORG1 AND ORG2</a:t>
            </a:r>
          </a:p>
        </p:txBody>
      </p:sp>
      <p:sp>
        <p:nvSpPr>
          <p:cNvPr id="46" name="Title 4">
            <a:extLst>
              <a:ext uri="{FF2B5EF4-FFF2-40B4-BE49-F238E27FC236}">
                <a16:creationId xmlns:a16="http://schemas.microsoft.com/office/drawing/2014/main" id="{25636A2F-953A-5944-89DB-CEEE35AF8350}"/>
              </a:ext>
            </a:extLst>
          </p:cNvPr>
          <p:cNvSpPr txBox="1">
            <a:spLocks/>
          </p:cNvSpPr>
          <p:nvPr/>
        </p:nvSpPr>
        <p:spPr>
          <a:xfrm>
            <a:off x="990600" y="517525"/>
            <a:ext cx="10515600" cy="13255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anchor="ctr">
            <a:normAutofit/>
          </a:bodyPr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9pPr>
          </a:lstStyle>
          <a:p>
            <a:pPr hangingPunct="1"/>
            <a:r>
              <a:rPr lang="en-US" sz="3600" dirty="0"/>
              <a:t>Diagram 20 – Endorsement</a:t>
            </a:r>
          </a:p>
        </p:txBody>
      </p:sp>
      <p:sp>
        <p:nvSpPr>
          <p:cNvPr id="48" name="Rectangle 28">
            <a:extLst>
              <a:ext uri="{FF2B5EF4-FFF2-40B4-BE49-F238E27FC236}">
                <a16:creationId xmlns:a16="http://schemas.microsoft.com/office/drawing/2014/main" id="{1D86D4E4-394A-5440-B5A5-61DA8F26FE25}"/>
              </a:ext>
            </a:extLst>
          </p:cNvPr>
          <p:cNvSpPr/>
          <p:nvPr/>
        </p:nvSpPr>
        <p:spPr>
          <a:xfrm>
            <a:off x="652785" y="1423673"/>
            <a:ext cx="10463511" cy="5185674"/>
          </a:xfrm>
          <a:prstGeom prst="rect">
            <a:avLst/>
          </a:prstGeom>
          <a:ln w="12700">
            <a:solidFill>
              <a:schemeClr val="tx1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858ED36B-DD6A-7548-B00F-3F3B691E1F35}"/>
              </a:ext>
            </a:extLst>
          </p:cNvPr>
          <p:cNvSpPr/>
          <p:nvPr/>
        </p:nvSpPr>
        <p:spPr>
          <a:xfrm>
            <a:off x="2173884" y="3270591"/>
            <a:ext cx="902493" cy="369330"/>
          </a:xfrm>
          <a:prstGeom prst="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630A000A-6BD9-F14C-A2FD-E4F575DC01B6}"/>
              </a:ext>
            </a:extLst>
          </p:cNvPr>
          <p:cNvGrpSpPr/>
          <p:nvPr/>
        </p:nvGrpSpPr>
        <p:grpSpPr>
          <a:xfrm>
            <a:off x="2261334" y="3332769"/>
            <a:ext cx="724975" cy="246219"/>
            <a:chOff x="2117620" y="3212601"/>
            <a:chExt cx="724975" cy="246219"/>
          </a:xfrm>
        </p:grpSpPr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id="{57E8D42B-E79B-7B42-8711-08EF42AB5138}"/>
                </a:ext>
              </a:extLst>
            </p:cNvPr>
            <p:cNvSpPr/>
            <p:nvPr/>
          </p:nvSpPr>
          <p:spPr>
            <a:xfrm>
              <a:off x="2117620" y="3212601"/>
              <a:ext cx="207332" cy="246219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t3</a:t>
              </a:r>
            </a:p>
          </p:txBody>
        </p:sp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7B58AB0F-6B65-A14F-985E-24B0F4812D57}"/>
                </a:ext>
              </a:extLst>
            </p:cNvPr>
            <p:cNvSpPr/>
            <p:nvPr/>
          </p:nvSpPr>
          <p:spPr>
            <a:xfrm>
              <a:off x="2376442" y="3212601"/>
              <a:ext cx="207332" cy="246219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t4</a:t>
              </a:r>
            </a:p>
          </p:txBody>
        </p:sp>
        <p:sp>
          <p:nvSpPr>
            <p:cNvPr id="51" name="Rectangle 50">
              <a:extLst>
                <a:ext uri="{FF2B5EF4-FFF2-40B4-BE49-F238E27FC236}">
                  <a16:creationId xmlns:a16="http://schemas.microsoft.com/office/drawing/2014/main" id="{D9606C0B-998C-3F49-9131-C848CC47FA28}"/>
                </a:ext>
              </a:extLst>
            </p:cNvPr>
            <p:cNvSpPr/>
            <p:nvPr/>
          </p:nvSpPr>
          <p:spPr>
            <a:xfrm>
              <a:off x="2635263" y="3212601"/>
              <a:ext cx="207332" cy="246219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t5</a:t>
              </a:r>
            </a:p>
          </p:txBody>
        </p:sp>
      </p:grpSp>
      <p:grpSp>
        <p:nvGrpSpPr>
          <p:cNvPr id="52" name="Group 51">
            <a:extLst>
              <a:ext uri="{FF2B5EF4-FFF2-40B4-BE49-F238E27FC236}">
                <a16:creationId xmlns:a16="http://schemas.microsoft.com/office/drawing/2014/main" id="{AD732027-EE8C-C643-A3DF-1E606285E279}"/>
              </a:ext>
            </a:extLst>
          </p:cNvPr>
          <p:cNvGrpSpPr/>
          <p:nvPr/>
        </p:nvGrpSpPr>
        <p:grpSpPr>
          <a:xfrm>
            <a:off x="1131615" y="3270591"/>
            <a:ext cx="902493" cy="369330"/>
            <a:chOff x="2019388" y="3157944"/>
            <a:chExt cx="902493" cy="369330"/>
          </a:xfrm>
        </p:grpSpPr>
        <p:sp>
          <p:nvSpPr>
            <p:cNvPr id="54" name="Rectangle 53">
              <a:extLst>
                <a:ext uri="{FF2B5EF4-FFF2-40B4-BE49-F238E27FC236}">
                  <a16:creationId xmlns:a16="http://schemas.microsoft.com/office/drawing/2014/main" id="{9F323D28-F873-424F-AD0D-AE66E7F4CAD9}"/>
                </a:ext>
              </a:extLst>
            </p:cNvPr>
            <p:cNvSpPr/>
            <p:nvPr/>
          </p:nvSpPr>
          <p:spPr>
            <a:xfrm>
              <a:off x="2019388" y="3157944"/>
              <a:ext cx="902493" cy="369330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grpSp>
          <p:nvGrpSpPr>
            <p:cNvPr id="72" name="Group 71">
              <a:extLst>
                <a:ext uri="{FF2B5EF4-FFF2-40B4-BE49-F238E27FC236}">
                  <a16:creationId xmlns:a16="http://schemas.microsoft.com/office/drawing/2014/main" id="{11506CA4-CEE9-474E-95FD-9D29EE6AD16A}"/>
                </a:ext>
              </a:extLst>
            </p:cNvPr>
            <p:cNvGrpSpPr/>
            <p:nvPr/>
          </p:nvGrpSpPr>
          <p:grpSpPr>
            <a:xfrm>
              <a:off x="2106838" y="3220122"/>
              <a:ext cx="724975" cy="246219"/>
              <a:chOff x="2117620" y="3212601"/>
              <a:chExt cx="724975" cy="246219"/>
            </a:xfrm>
          </p:grpSpPr>
          <p:sp>
            <p:nvSpPr>
              <p:cNvPr id="73" name="Rectangle 72">
                <a:extLst>
                  <a:ext uri="{FF2B5EF4-FFF2-40B4-BE49-F238E27FC236}">
                    <a16:creationId xmlns:a16="http://schemas.microsoft.com/office/drawing/2014/main" id="{7E99E1B3-34B4-9B45-A01C-591CF5924977}"/>
                  </a:ext>
                </a:extLst>
              </p:cNvPr>
              <p:cNvSpPr/>
              <p:nvPr/>
            </p:nvSpPr>
            <p:spPr>
              <a:xfrm>
                <a:off x="2117620" y="3212601"/>
                <a:ext cx="207332" cy="246219"/>
              </a:xfrm>
              <a:prstGeom prst="rect">
                <a:avLst/>
              </a:prstGeom>
              <a:solidFill>
                <a:srgbClr val="FFFFFF"/>
              </a:solidFill>
              <a:ln w="12700" cap="flat">
                <a:solidFill>
                  <a:schemeClr val="tx1"/>
                </a:solidFill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anchor="ctr">
                <a:spAutoFit/>
              </a:bodyPr>
              <a:lstStyle/>
              <a:p>
                <a:pPr marL="0" marR="0" indent="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000" b="0" i="0" u="none" strike="noStrike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rPr>
                  <a:t>t0</a:t>
                </a:r>
              </a:p>
            </p:txBody>
          </p:sp>
          <p:sp>
            <p:nvSpPr>
              <p:cNvPr id="74" name="Rectangle 73">
                <a:extLst>
                  <a:ext uri="{FF2B5EF4-FFF2-40B4-BE49-F238E27FC236}">
                    <a16:creationId xmlns:a16="http://schemas.microsoft.com/office/drawing/2014/main" id="{70205A33-BB9B-E543-841E-3CA2B15FE2B6}"/>
                  </a:ext>
                </a:extLst>
              </p:cNvPr>
              <p:cNvSpPr/>
              <p:nvPr/>
            </p:nvSpPr>
            <p:spPr>
              <a:xfrm>
                <a:off x="2376442" y="3212601"/>
                <a:ext cx="207332" cy="246219"/>
              </a:xfrm>
              <a:prstGeom prst="rect">
                <a:avLst/>
              </a:prstGeom>
              <a:solidFill>
                <a:srgbClr val="FFFFFF"/>
              </a:solidFill>
              <a:ln w="12700" cap="flat">
                <a:solidFill>
                  <a:schemeClr val="tx1"/>
                </a:solidFill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anchor="ctr">
                <a:spAutoFit/>
              </a:bodyPr>
              <a:lstStyle/>
              <a:p>
                <a:pPr marL="0" marR="0" indent="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000" b="0" i="0" u="none" strike="noStrike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rPr>
                  <a:t>t1</a:t>
                </a:r>
              </a:p>
            </p:txBody>
          </p:sp>
          <p:sp>
            <p:nvSpPr>
              <p:cNvPr id="75" name="Rectangle 74">
                <a:extLst>
                  <a:ext uri="{FF2B5EF4-FFF2-40B4-BE49-F238E27FC236}">
                    <a16:creationId xmlns:a16="http://schemas.microsoft.com/office/drawing/2014/main" id="{65DA5936-65A6-8D49-99F2-FE5440151D4A}"/>
                  </a:ext>
                </a:extLst>
              </p:cNvPr>
              <p:cNvSpPr/>
              <p:nvPr/>
            </p:nvSpPr>
            <p:spPr>
              <a:xfrm>
                <a:off x="2635263" y="3212601"/>
                <a:ext cx="207332" cy="246219"/>
              </a:xfrm>
              <a:prstGeom prst="rect">
                <a:avLst/>
              </a:prstGeom>
              <a:solidFill>
                <a:srgbClr val="FFFFFF"/>
              </a:solidFill>
              <a:ln w="12700" cap="flat">
                <a:solidFill>
                  <a:schemeClr val="tx1"/>
                </a:solidFill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anchor="ctr">
                <a:spAutoFit/>
              </a:bodyPr>
              <a:lstStyle/>
              <a:p>
                <a:pPr marL="0" marR="0" indent="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000" b="0" i="0" u="none" strike="noStrike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rPr>
                  <a:t>t2</a:t>
                </a:r>
              </a:p>
            </p:txBody>
          </p:sp>
        </p:grp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E881AB10-66D2-9243-BD4F-84DCCCDE6D24}"/>
              </a:ext>
            </a:extLst>
          </p:cNvPr>
          <p:cNvGrpSpPr/>
          <p:nvPr/>
        </p:nvGrpSpPr>
        <p:grpSpPr>
          <a:xfrm>
            <a:off x="2306955" y="3638307"/>
            <a:ext cx="1339621" cy="1130646"/>
            <a:chOff x="2196400" y="3575677"/>
            <a:chExt cx="1339621" cy="1130646"/>
          </a:xfrm>
        </p:grpSpPr>
        <p:sp>
          <p:nvSpPr>
            <p:cNvPr id="30" name="Can 29">
              <a:extLst>
                <a:ext uri="{FF2B5EF4-FFF2-40B4-BE49-F238E27FC236}">
                  <a16:creationId xmlns:a16="http://schemas.microsoft.com/office/drawing/2014/main" id="{2859A199-DD9D-4249-82E4-8BF22B41E7D0}"/>
                </a:ext>
              </a:extLst>
            </p:cNvPr>
            <p:cNvSpPr/>
            <p:nvPr/>
          </p:nvSpPr>
          <p:spPr>
            <a:xfrm>
              <a:off x="2196400" y="3787848"/>
              <a:ext cx="1339621" cy="918475"/>
            </a:xfrm>
            <a:prstGeom prst="can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C4DBD2D5-4CCB-2B46-A74C-DD7BD397C597}"/>
                </a:ext>
              </a:extLst>
            </p:cNvPr>
            <p:cNvSpPr/>
            <p:nvPr/>
          </p:nvSpPr>
          <p:spPr>
            <a:xfrm>
              <a:off x="2457454" y="3990321"/>
              <a:ext cx="996017" cy="400108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sz="1000" dirty="0"/>
                <a:t>CAR1.owner=ORG1</a:t>
              </a:r>
              <a:endParaRPr kumimoji="0" lang="en-US" sz="10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53" name="Rectangle 52">
              <a:extLst>
                <a:ext uri="{FF2B5EF4-FFF2-40B4-BE49-F238E27FC236}">
                  <a16:creationId xmlns:a16="http://schemas.microsoft.com/office/drawing/2014/main" id="{31BD5050-1500-0448-8B55-1BCC6FF06827}"/>
                </a:ext>
              </a:extLst>
            </p:cNvPr>
            <p:cNvSpPr/>
            <p:nvPr/>
          </p:nvSpPr>
          <p:spPr>
            <a:xfrm>
              <a:off x="2466270" y="4287262"/>
              <a:ext cx="1024591" cy="400108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CAR1.owner=ORG2</a:t>
              </a:r>
            </a:p>
          </p:txBody>
        </p:sp>
        <p:cxnSp>
          <p:nvCxnSpPr>
            <p:cNvPr id="47" name="Elbow Connector 46">
              <a:extLst>
                <a:ext uri="{FF2B5EF4-FFF2-40B4-BE49-F238E27FC236}">
                  <a16:creationId xmlns:a16="http://schemas.microsoft.com/office/drawing/2014/main" id="{502CE0B6-1A5A-1447-8D2C-31F81978841D}"/>
                </a:ext>
              </a:extLst>
            </p:cNvPr>
            <p:cNvCxnSpPr>
              <a:cxnSpLocks/>
              <a:stCxn id="40" idx="2"/>
              <a:endCxn id="45" idx="1"/>
            </p:cNvCxnSpPr>
            <p:nvPr/>
          </p:nvCxnSpPr>
          <p:spPr>
            <a:xfrm rot="16200000" flipH="1">
              <a:off x="2046264" y="3779184"/>
              <a:ext cx="614697" cy="207683"/>
            </a:xfrm>
            <a:prstGeom prst="bentConnector2">
              <a:avLst/>
            </a:prstGeom>
            <a:noFill/>
            <a:ln w="12700" cap="flat">
              <a:solidFill>
                <a:schemeClr val="tx1"/>
              </a:solidFill>
              <a:prstDash val="sysDot"/>
              <a:miter lim="800000"/>
              <a:tailEnd type="triangle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</p:grp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CE9FA9D6-40DE-0A45-81F1-F983F6CF190F}"/>
              </a:ext>
            </a:extLst>
          </p:cNvPr>
          <p:cNvCxnSpPr>
            <a:stCxn id="39" idx="1"/>
            <a:endCxn id="54" idx="3"/>
          </p:cNvCxnSpPr>
          <p:nvPr/>
        </p:nvCxnSpPr>
        <p:spPr>
          <a:xfrm flipH="1">
            <a:off x="2034108" y="3455256"/>
            <a:ext cx="139776" cy="0"/>
          </a:xfrm>
          <a:prstGeom prst="line">
            <a:avLst/>
          </a:prstGeom>
          <a:noFill/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pic>
        <p:nvPicPr>
          <p:cNvPr id="3" name="Picture 2">
            <a:extLst>
              <a:ext uri="{FF2B5EF4-FFF2-40B4-BE49-F238E27FC236}">
                <a16:creationId xmlns:a16="http://schemas.microsoft.com/office/drawing/2014/main" id="{2022ECB8-7A18-B041-A4D0-8C5707F2ECD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8731253"/>
      </p:ext>
    </p:extLst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4" name="Double Wave 9"/>
          <p:cNvSpPr/>
          <p:nvPr/>
        </p:nvSpPr>
        <p:spPr>
          <a:xfrm>
            <a:off x="1931723" y="2418563"/>
            <a:ext cx="6221671" cy="279608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6644" extrusionOk="0">
                <a:moveTo>
                  <a:pt x="0" y="1006"/>
                </a:moveTo>
                <a:cubicBezTo>
                  <a:pt x="3600" y="-2478"/>
                  <a:pt x="7200" y="4490"/>
                  <a:pt x="10800" y="1006"/>
                </a:cubicBezTo>
                <a:cubicBezTo>
                  <a:pt x="14400" y="-2478"/>
                  <a:pt x="18000" y="4490"/>
                  <a:pt x="21600" y="1006"/>
                </a:cubicBezTo>
                <a:lnTo>
                  <a:pt x="21600" y="15638"/>
                </a:lnTo>
                <a:cubicBezTo>
                  <a:pt x="18000" y="19122"/>
                  <a:pt x="14400" y="12154"/>
                  <a:pt x="10800" y="15638"/>
                </a:cubicBezTo>
                <a:cubicBezTo>
                  <a:pt x="7200" y="19122"/>
                  <a:pt x="3600" y="12154"/>
                  <a:pt x="0" y="15638"/>
                </a:cubicBezTo>
                <a:close/>
              </a:path>
            </a:pathLst>
          </a:custGeom>
          <a:solidFill>
            <a:srgbClr val="DBE4F3"/>
          </a:solidFill>
          <a:ln w="12700">
            <a:solidFill>
              <a:srgbClr val="000000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 dirty="0"/>
          </a:p>
        </p:txBody>
      </p:sp>
      <p:sp>
        <p:nvSpPr>
          <p:cNvPr id="471" name="Title 1"/>
          <p:cNvSpPr txBox="1">
            <a:spLocks noGrp="1"/>
          </p:cNvSpPr>
          <p:nvPr>
            <p:ph type="title"/>
          </p:nvPr>
        </p:nvSpPr>
        <p:spPr>
          <a:xfrm>
            <a:off x="695324" y="722814"/>
            <a:ext cx="10810214" cy="1005254"/>
          </a:xfrm>
          <a:prstGeom prst="rect">
            <a:avLst/>
          </a:prstGeom>
        </p:spPr>
        <p:txBody>
          <a:bodyPr lIns="0" tIns="0" rIns="0" bIns="0" anchor="t"/>
          <a:lstStyle>
            <a:lvl1pPr>
              <a:defRPr sz="3600"/>
            </a:lvl1pPr>
          </a:lstStyle>
          <a:p>
            <a:r>
              <a:rPr lang="en-US" dirty="0"/>
              <a:t>Diagram 2</a:t>
            </a:r>
            <a:endParaRPr dirty="0"/>
          </a:p>
        </p:txBody>
      </p:sp>
      <p:sp>
        <p:nvSpPr>
          <p:cNvPr id="472" name="Slide Number Placeholder 3"/>
          <p:cNvSpPr txBox="1">
            <a:spLocks noGrp="1"/>
          </p:cNvSpPr>
          <p:nvPr>
            <p:ph type="sldNum" sz="quarter" idx="2"/>
          </p:nvPr>
        </p:nvSpPr>
        <p:spPr>
          <a:xfrm>
            <a:off x="2835400" y="6404290"/>
            <a:ext cx="184061" cy="269241"/>
          </a:xfrm>
          <a:prstGeom prst="rect">
            <a:avLst/>
          </a:prstGeom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4</a:t>
            </a:fld>
            <a:endParaRPr/>
          </a:p>
        </p:txBody>
      </p:sp>
      <p:sp>
        <p:nvSpPr>
          <p:cNvPr id="477" name="Rectangle 41"/>
          <p:cNvSpPr/>
          <p:nvPr/>
        </p:nvSpPr>
        <p:spPr>
          <a:xfrm>
            <a:off x="1803978" y="1803810"/>
            <a:ext cx="8943280" cy="4025593"/>
          </a:xfrm>
          <a:prstGeom prst="rect">
            <a:avLst/>
          </a:prstGeom>
          <a:ln w="12700">
            <a:solidFill>
              <a:srgbClr val="32538F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485" name="TextBox 6"/>
          <p:cNvSpPr txBox="1"/>
          <p:nvPr/>
        </p:nvSpPr>
        <p:spPr>
          <a:xfrm>
            <a:off x="7769497" y="4608855"/>
            <a:ext cx="315800" cy="4978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sz="2800" b="1"/>
            </a:lvl1pPr>
          </a:lstStyle>
          <a:p>
            <a:r>
              <a:rPr dirty="0"/>
              <a:t>B</a:t>
            </a:r>
          </a:p>
        </p:txBody>
      </p:sp>
      <p:sp>
        <p:nvSpPr>
          <p:cNvPr id="486" name="Rectangle"/>
          <p:cNvSpPr/>
          <p:nvPr/>
        </p:nvSpPr>
        <p:spPr>
          <a:xfrm>
            <a:off x="3606436" y="3051621"/>
            <a:ext cx="1272990" cy="1753388"/>
          </a:xfrm>
          <a:prstGeom prst="rect">
            <a:avLst/>
          </a:prstGeom>
          <a:solidFill>
            <a:srgbClr val="0070C0"/>
          </a:solidFill>
          <a:ln w="12700" cap="flat">
            <a:solidFill>
              <a:srgbClr val="000000"/>
            </a:solidFill>
            <a:prstDash val="solid"/>
            <a:miter lim="800000"/>
          </a:ln>
          <a:effectLst/>
        </p:spPr>
        <p:txBody>
          <a:bodyPr wrap="square" lIns="45719" tIns="45719" rIns="45719" bIns="45719" numCol="1" anchor="t">
            <a:noAutofit/>
          </a:bodyPr>
          <a:lstStyle/>
          <a:p>
            <a:pPr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487" name="B1"/>
          <p:cNvSpPr txBox="1"/>
          <p:nvPr/>
        </p:nvSpPr>
        <p:spPr>
          <a:xfrm>
            <a:off x="3606436" y="3051621"/>
            <a:ext cx="1272990" cy="24622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72000" tIns="0" rIns="0" bIns="0" numCol="1" anchor="t">
            <a:spAutoFit/>
          </a:bodyPr>
          <a:lstStyle>
            <a:lvl1pPr>
              <a:defRPr sz="1600">
                <a:solidFill>
                  <a:srgbClr val="FFFFFF"/>
                </a:solidFill>
              </a:defRPr>
            </a:lvl1pPr>
          </a:lstStyle>
          <a:p>
            <a:r>
              <a:rPr dirty="0"/>
              <a:t>B1</a:t>
            </a:r>
          </a:p>
        </p:txBody>
      </p:sp>
      <p:sp>
        <p:nvSpPr>
          <p:cNvPr id="489" name="Rectangle"/>
          <p:cNvSpPr/>
          <p:nvPr/>
        </p:nvSpPr>
        <p:spPr>
          <a:xfrm>
            <a:off x="3657590" y="3462592"/>
            <a:ext cx="1176815" cy="962308"/>
          </a:xfrm>
          <a:prstGeom prst="rect">
            <a:avLst/>
          </a:prstGeom>
          <a:solidFill>
            <a:schemeClr val="bg1"/>
          </a:solidFill>
          <a:ln w="12700" cap="flat">
            <a:solidFill>
              <a:srgbClr val="000000"/>
            </a:solidFill>
            <a:prstDash val="solid"/>
            <a:miter lim="800000"/>
          </a:ln>
          <a:effectLst/>
        </p:spPr>
        <p:txBody>
          <a:bodyPr wrap="square" lIns="72000" tIns="45719" rIns="45719" bIns="45719" numCol="1" anchor="t">
            <a:noAutofit/>
          </a:bodyPr>
          <a:lstStyle/>
          <a:p>
            <a:pPr>
              <a:defRPr sz="1600">
                <a:solidFill>
                  <a:srgbClr val="002060"/>
                </a:solidFill>
              </a:defRPr>
            </a:pPr>
            <a:endParaRPr/>
          </a:p>
        </p:txBody>
      </p:sp>
      <p:sp>
        <p:nvSpPr>
          <p:cNvPr id="490" name="D1"/>
          <p:cNvSpPr txBox="1"/>
          <p:nvPr/>
        </p:nvSpPr>
        <p:spPr>
          <a:xfrm>
            <a:off x="3682376" y="3491446"/>
            <a:ext cx="357993" cy="246221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36000" tIns="0" rIns="0" bIns="0" numCol="1" anchor="t">
            <a:spAutoFit/>
          </a:bodyPr>
          <a:lstStyle>
            <a:lvl1pPr>
              <a:defRPr sz="1600">
                <a:solidFill>
                  <a:srgbClr val="002060"/>
                </a:solidFill>
              </a:defRPr>
            </a:lvl1pPr>
          </a:lstStyle>
          <a:p>
            <a:r>
              <a:rPr dirty="0"/>
              <a:t>D1</a:t>
            </a:r>
          </a:p>
        </p:txBody>
      </p:sp>
      <p:grpSp>
        <p:nvGrpSpPr>
          <p:cNvPr id="497" name="Rectangle 7"/>
          <p:cNvGrpSpPr/>
          <p:nvPr/>
        </p:nvGrpSpPr>
        <p:grpSpPr>
          <a:xfrm>
            <a:off x="3710952" y="3798082"/>
            <a:ext cx="234527" cy="290748"/>
            <a:chOff x="-1" y="-1"/>
            <a:chExt cx="234525" cy="290745"/>
          </a:xfrm>
        </p:grpSpPr>
        <p:sp>
          <p:nvSpPr>
            <p:cNvPr id="495" name="Rectangle"/>
            <p:cNvSpPr/>
            <p:nvPr/>
          </p:nvSpPr>
          <p:spPr>
            <a:xfrm>
              <a:off x="-1" y="-1"/>
              <a:ext cx="234525" cy="290745"/>
            </a:xfrm>
            <a:prstGeom prst="rect">
              <a:avLst/>
            </a:prstGeom>
            <a:solidFill>
              <a:srgbClr val="FFF2CC"/>
            </a:solidFill>
            <a:ln w="12700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496" name="T1"/>
            <p:cNvSpPr txBox="1"/>
            <p:nvPr/>
          </p:nvSpPr>
          <p:spPr>
            <a:xfrm>
              <a:off x="-1" y="56471"/>
              <a:ext cx="234525" cy="1778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ctr">
                <a:defRPr sz="1200">
                  <a:solidFill>
                    <a:srgbClr val="002060"/>
                  </a:solidFill>
                </a:defRPr>
              </a:lvl1pPr>
            </a:lstStyle>
            <a:p>
              <a:r>
                <a:rPr dirty="0"/>
                <a:t>T1</a:t>
              </a:r>
            </a:p>
          </p:txBody>
        </p:sp>
      </p:grpSp>
      <p:grpSp>
        <p:nvGrpSpPr>
          <p:cNvPr id="500" name="Rectangle 46"/>
          <p:cNvGrpSpPr/>
          <p:nvPr/>
        </p:nvGrpSpPr>
        <p:grpSpPr>
          <a:xfrm>
            <a:off x="3989474" y="3798083"/>
            <a:ext cx="234524" cy="290746"/>
            <a:chOff x="0" y="0"/>
            <a:chExt cx="234523" cy="290743"/>
          </a:xfrm>
        </p:grpSpPr>
        <p:sp>
          <p:nvSpPr>
            <p:cNvPr id="498" name="Rectangle"/>
            <p:cNvSpPr/>
            <p:nvPr/>
          </p:nvSpPr>
          <p:spPr>
            <a:xfrm>
              <a:off x="-1" y="-1"/>
              <a:ext cx="234525" cy="290745"/>
            </a:xfrm>
            <a:prstGeom prst="rect">
              <a:avLst/>
            </a:prstGeom>
            <a:solidFill>
              <a:srgbClr val="FFF2CC"/>
            </a:solidFill>
            <a:ln w="12700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1200">
                  <a:solidFill>
                    <a:srgbClr val="002060"/>
                  </a:solidFill>
                </a:defRPr>
              </a:pPr>
              <a:endParaRPr/>
            </a:p>
          </p:txBody>
        </p:sp>
        <p:sp>
          <p:nvSpPr>
            <p:cNvPr id="499" name="T2"/>
            <p:cNvSpPr txBox="1"/>
            <p:nvPr/>
          </p:nvSpPr>
          <p:spPr>
            <a:xfrm>
              <a:off x="-1" y="56471"/>
              <a:ext cx="234525" cy="1778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ctr">
                <a:defRPr sz="1200">
                  <a:solidFill>
                    <a:srgbClr val="002060"/>
                  </a:solidFill>
                </a:defRPr>
              </a:lvl1pPr>
            </a:lstStyle>
            <a:p>
              <a:r>
                <a:t>T2</a:t>
              </a:r>
            </a:p>
          </p:txBody>
        </p:sp>
      </p:grpSp>
      <p:grpSp>
        <p:nvGrpSpPr>
          <p:cNvPr id="503" name="Rectangle 47"/>
          <p:cNvGrpSpPr/>
          <p:nvPr/>
        </p:nvGrpSpPr>
        <p:grpSpPr>
          <a:xfrm>
            <a:off x="4267995" y="3798083"/>
            <a:ext cx="234524" cy="290746"/>
            <a:chOff x="0" y="0"/>
            <a:chExt cx="234523" cy="290743"/>
          </a:xfrm>
        </p:grpSpPr>
        <p:sp>
          <p:nvSpPr>
            <p:cNvPr id="501" name="Rectangle"/>
            <p:cNvSpPr/>
            <p:nvPr/>
          </p:nvSpPr>
          <p:spPr>
            <a:xfrm>
              <a:off x="-1" y="-1"/>
              <a:ext cx="234525" cy="290745"/>
            </a:xfrm>
            <a:prstGeom prst="rect">
              <a:avLst/>
            </a:prstGeom>
            <a:solidFill>
              <a:srgbClr val="FFF2CC"/>
            </a:solidFill>
            <a:ln w="12700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1200">
                  <a:solidFill>
                    <a:srgbClr val="002060"/>
                  </a:solidFill>
                </a:defRPr>
              </a:pPr>
              <a:endParaRPr/>
            </a:p>
          </p:txBody>
        </p:sp>
        <p:sp>
          <p:nvSpPr>
            <p:cNvPr id="502" name="T3"/>
            <p:cNvSpPr txBox="1"/>
            <p:nvPr/>
          </p:nvSpPr>
          <p:spPr>
            <a:xfrm>
              <a:off x="-1" y="56471"/>
              <a:ext cx="234525" cy="1778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ctr">
                <a:defRPr sz="1200">
                  <a:solidFill>
                    <a:srgbClr val="002060"/>
                  </a:solidFill>
                </a:defRPr>
              </a:lvl1pPr>
            </a:lstStyle>
            <a:p>
              <a:r>
                <a:t>T3</a:t>
              </a:r>
            </a:p>
          </p:txBody>
        </p:sp>
      </p:grpSp>
      <p:grpSp>
        <p:nvGrpSpPr>
          <p:cNvPr id="506" name="Rectangle 48"/>
          <p:cNvGrpSpPr/>
          <p:nvPr/>
        </p:nvGrpSpPr>
        <p:grpSpPr>
          <a:xfrm>
            <a:off x="4546515" y="3798083"/>
            <a:ext cx="234524" cy="290746"/>
            <a:chOff x="0" y="0"/>
            <a:chExt cx="234523" cy="290743"/>
          </a:xfrm>
        </p:grpSpPr>
        <p:sp>
          <p:nvSpPr>
            <p:cNvPr id="504" name="Rectangle"/>
            <p:cNvSpPr/>
            <p:nvPr/>
          </p:nvSpPr>
          <p:spPr>
            <a:xfrm>
              <a:off x="-1" y="-1"/>
              <a:ext cx="234525" cy="290745"/>
            </a:xfrm>
            <a:prstGeom prst="rect">
              <a:avLst/>
            </a:prstGeom>
            <a:solidFill>
              <a:srgbClr val="FFF2CC"/>
            </a:solidFill>
            <a:ln w="12700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1200">
                  <a:solidFill>
                    <a:srgbClr val="002060"/>
                  </a:solidFill>
                </a:defRPr>
              </a:pPr>
              <a:endParaRPr/>
            </a:p>
          </p:txBody>
        </p:sp>
        <p:sp>
          <p:nvSpPr>
            <p:cNvPr id="505" name="T4"/>
            <p:cNvSpPr txBox="1"/>
            <p:nvPr/>
          </p:nvSpPr>
          <p:spPr>
            <a:xfrm>
              <a:off x="-1" y="56471"/>
              <a:ext cx="234525" cy="1778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ctr">
                <a:defRPr sz="1200">
                  <a:solidFill>
                    <a:srgbClr val="002060"/>
                  </a:solidFill>
                </a:defRPr>
              </a:lvl1pPr>
            </a:lstStyle>
            <a:p>
              <a:r>
                <a:t>T4</a:t>
              </a:r>
            </a:p>
          </p:txBody>
        </p:sp>
      </p:grpSp>
      <p:sp>
        <p:nvSpPr>
          <p:cNvPr id="508" name="Rectangle"/>
          <p:cNvSpPr/>
          <p:nvPr/>
        </p:nvSpPr>
        <p:spPr>
          <a:xfrm>
            <a:off x="3657590" y="4469824"/>
            <a:ext cx="1176815" cy="290566"/>
          </a:xfrm>
          <a:prstGeom prst="rect">
            <a:avLst/>
          </a:prstGeom>
          <a:solidFill>
            <a:schemeClr val="bg1"/>
          </a:solidFill>
          <a:ln w="12700" cap="flat">
            <a:solidFill>
              <a:srgbClr val="000000"/>
            </a:solidFill>
            <a:prstDash val="solid"/>
            <a:miter lim="800000"/>
          </a:ln>
          <a:effectLst/>
        </p:spPr>
        <p:txBody>
          <a:bodyPr wrap="square" lIns="72000" tIns="45719" rIns="45719" bIns="45719" numCol="1" anchor="t">
            <a:noAutofit/>
          </a:bodyPr>
          <a:lstStyle/>
          <a:p>
            <a:pPr>
              <a:defRPr sz="1600">
                <a:solidFill>
                  <a:srgbClr val="002060"/>
                </a:solidFill>
              </a:defRPr>
            </a:pPr>
            <a:endParaRPr/>
          </a:p>
        </p:txBody>
      </p:sp>
      <p:sp>
        <p:nvSpPr>
          <p:cNvPr id="509" name="M1"/>
          <p:cNvSpPr txBox="1"/>
          <p:nvPr/>
        </p:nvSpPr>
        <p:spPr>
          <a:xfrm>
            <a:off x="3682376" y="4491996"/>
            <a:ext cx="495495" cy="246221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36000" tIns="0" rIns="0" bIns="0" numCol="1" anchor="t">
            <a:spAutoFit/>
          </a:bodyPr>
          <a:lstStyle>
            <a:lvl1pPr>
              <a:defRPr sz="1600">
                <a:solidFill>
                  <a:srgbClr val="002060"/>
                </a:solidFill>
              </a:defRPr>
            </a:lvl1pPr>
          </a:lstStyle>
          <a:p>
            <a:r>
              <a:rPr dirty="0"/>
              <a:t>M1</a:t>
            </a:r>
          </a:p>
        </p:txBody>
      </p:sp>
      <p:sp>
        <p:nvSpPr>
          <p:cNvPr id="103" name="Rectangle">
            <a:extLst>
              <a:ext uri="{FF2B5EF4-FFF2-40B4-BE49-F238E27FC236}">
                <a16:creationId xmlns:a16="http://schemas.microsoft.com/office/drawing/2014/main" id="{AF71AD72-FD65-594D-95BC-DC7841873BD5}"/>
              </a:ext>
            </a:extLst>
          </p:cNvPr>
          <p:cNvSpPr/>
          <p:nvPr/>
        </p:nvSpPr>
        <p:spPr>
          <a:xfrm>
            <a:off x="4116726" y="3139091"/>
            <a:ext cx="717679" cy="290566"/>
          </a:xfrm>
          <a:prstGeom prst="rect">
            <a:avLst/>
          </a:prstGeom>
          <a:solidFill>
            <a:schemeClr val="bg1"/>
          </a:solidFill>
          <a:ln w="12700" cap="flat">
            <a:solidFill>
              <a:srgbClr val="000000"/>
            </a:solidFill>
            <a:prstDash val="solid"/>
            <a:miter lim="800000"/>
          </a:ln>
          <a:effectLst/>
        </p:spPr>
        <p:txBody>
          <a:bodyPr wrap="square" lIns="72000" tIns="45719" rIns="45719" bIns="45719" numCol="1" anchor="t">
            <a:noAutofit/>
          </a:bodyPr>
          <a:lstStyle/>
          <a:p>
            <a:pPr>
              <a:defRPr sz="1600">
                <a:solidFill>
                  <a:srgbClr val="002060"/>
                </a:solidFill>
              </a:defRPr>
            </a:pPr>
            <a:endParaRPr/>
          </a:p>
        </p:txBody>
      </p:sp>
      <p:sp>
        <p:nvSpPr>
          <p:cNvPr id="493" name="H1"/>
          <p:cNvSpPr txBox="1"/>
          <p:nvPr/>
        </p:nvSpPr>
        <p:spPr>
          <a:xfrm>
            <a:off x="4125438" y="3161263"/>
            <a:ext cx="285244" cy="246221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36000" tIns="0" rIns="0" bIns="0" numCol="1" anchor="t">
            <a:spAutoFit/>
          </a:bodyPr>
          <a:lstStyle>
            <a:lvl1pPr>
              <a:defRPr sz="1600">
                <a:solidFill>
                  <a:srgbClr val="002060"/>
                </a:solidFill>
              </a:defRPr>
            </a:lvl1pPr>
          </a:lstStyle>
          <a:p>
            <a:r>
              <a:rPr dirty="0"/>
              <a:t>H1</a:t>
            </a:r>
          </a:p>
        </p:txBody>
      </p:sp>
      <p:sp>
        <p:nvSpPr>
          <p:cNvPr id="107" name="Rectangle">
            <a:extLst>
              <a:ext uri="{FF2B5EF4-FFF2-40B4-BE49-F238E27FC236}">
                <a16:creationId xmlns:a16="http://schemas.microsoft.com/office/drawing/2014/main" id="{5527B29F-C87E-BF43-A08B-D08791C6267E}"/>
              </a:ext>
            </a:extLst>
          </p:cNvPr>
          <p:cNvSpPr/>
          <p:nvPr/>
        </p:nvSpPr>
        <p:spPr>
          <a:xfrm>
            <a:off x="5018927" y="3051621"/>
            <a:ext cx="1272990" cy="1753388"/>
          </a:xfrm>
          <a:prstGeom prst="rect">
            <a:avLst/>
          </a:prstGeom>
          <a:solidFill>
            <a:srgbClr val="0070C0"/>
          </a:solidFill>
          <a:ln w="12700" cap="flat">
            <a:solidFill>
              <a:srgbClr val="000000"/>
            </a:solidFill>
            <a:prstDash val="solid"/>
            <a:miter lim="800000"/>
          </a:ln>
          <a:effectLst/>
        </p:spPr>
        <p:txBody>
          <a:bodyPr wrap="square" lIns="45719" tIns="45719" rIns="45719" bIns="45719" numCol="1" anchor="t">
            <a:noAutofit/>
          </a:bodyPr>
          <a:lstStyle/>
          <a:p>
            <a:pPr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08" name="B1">
            <a:extLst>
              <a:ext uri="{FF2B5EF4-FFF2-40B4-BE49-F238E27FC236}">
                <a16:creationId xmlns:a16="http://schemas.microsoft.com/office/drawing/2014/main" id="{1B7F1BD7-D69A-414D-A42C-D1F259891D2F}"/>
              </a:ext>
            </a:extLst>
          </p:cNvPr>
          <p:cNvSpPr txBox="1"/>
          <p:nvPr/>
        </p:nvSpPr>
        <p:spPr>
          <a:xfrm>
            <a:off x="5018927" y="3051621"/>
            <a:ext cx="1272990" cy="24622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72000" tIns="0" rIns="0" bIns="0" numCol="1" anchor="t">
            <a:spAutoFit/>
          </a:bodyPr>
          <a:lstStyle>
            <a:lvl1pPr>
              <a:defRPr sz="1600">
                <a:solidFill>
                  <a:srgbClr val="FFFFFF"/>
                </a:solidFill>
              </a:defRPr>
            </a:lvl1pPr>
          </a:lstStyle>
          <a:p>
            <a:r>
              <a:rPr dirty="0"/>
              <a:t>B</a:t>
            </a:r>
            <a:r>
              <a:rPr lang="en-US" dirty="0"/>
              <a:t>2</a:t>
            </a:r>
            <a:endParaRPr dirty="0"/>
          </a:p>
        </p:txBody>
      </p:sp>
      <p:sp>
        <p:nvSpPr>
          <p:cNvPr id="109" name="Rectangle">
            <a:extLst>
              <a:ext uri="{FF2B5EF4-FFF2-40B4-BE49-F238E27FC236}">
                <a16:creationId xmlns:a16="http://schemas.microsoft.com/office/drawing/2014/main" id="{ABB51A2D-A20F-C74A-922C-54286377624D}"/>
              </a:ext>
            </a:extLst>
          </p:cNvPr>
          <p:cNvSpPr/>
          <p:nvPr/>
        </p:nvSpPr>
        <p:spPr>
          <a:xfrm>
            <a:off x="5070081" y="3462592"/>
            <a:ext cx="1176815" cy="962308"/>
          </a:xfrm>
          <a:prstGeom prst="rect">
            <a:avLst/>
          </a:prstGeom>
          <a:solidFill>
            <a:schemeClr val="bg1"/>
          </a:solidFill>
          <a:ln w="12700" cap="flat">
            <a:solidFill>
              <a:srgbClr val="000000"/>
            </a:solidFill>
            <a:prstDash val="solid"/>
            <a:miter lim="800000"/>
          </a:ln>
          <a:effectLst/>
        </p:spPr>
        <p:txBody>
          <a:bodyPr wrap="square" lIns="72000" tIns="45719" rIns="45719" bIns="45719" numCol="1" anchor="t">
            <a:noAutofit/>
          </a:bodyPr>
          <a:lstStyle/>
          <a:p>
            <a:pPr>
              <a:defRPr sz="1600">
                <a:solidFill>
                  <a:srgbClr val="002060"/>
                </a:solidFill>
              </a:defRPr>
            </a:pPr>
            <a:endParaRPr/>
          </a:p>
        </p:txBody>
      </p:sp>
      <p:sp>
        <p:nvSpPr>
          <p:cNvPr id="110" name="D1">
            <a:extLst>
              <a:ext uri="{FF2B5EF4-FFF2-40B4-BE49-F238E27FC236}">
                <a16:creationId xmlns:a16="http://schemas.microsoft.com/office/drawing/2014/main" id="{B042F3A8-378A-F948-9117-650495DBB5C9}"/>
              </a:ext>
            </a:extLst>
          </p:cNvPr>
          <p:cNvSpPr txBox="1"/>
          <p:nvPr/>
        </p:nvSpPr>
        <p:spPr>
          <a:xfrm>
            <a:off x="5094867" y="3491446"/>
            <a:ext cx="357993" cy="246221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36000" tIns="0" rIns="0" bIns="0" numCol="1" anchor="t">
            <a:spAutoFit/>
          </a:bodyPr>
          <a:lstStyle>
            <a:lvl1pPr>
              <a:defRPr sz="1600">
                <a:solidFill>
                  <a:srgbClr val="002060"/>
                </a:solidFill>
              </a:defRPr>
            </a:lvl1pPr>
          </a:lstStyle>
          <a:p>
            <a:r>
              <a:rPr dirty="0"/>
              <a:t>D</a:t>
            </a:r>
            <a:r>
              <a:rPr lang="en-US" dirty="0"/>
              <a:t>2</a:t>
            </a:r>
            <a:endParaRPr dirty="0"/>
          </a:p>
        </p:txBody>
      </p:sp>
      <p:grpSp>
        <p:nvGrpSpPr>
          <p:cNvPr id="111" name="Group 10">
            <a:extLst>
              <a:ext uri="{FF2B5EF4-FFF2-40B4-BE49-F238E27FC236}">
                <a16:creationId xmlns:a16="http://schemas.microsoft.com/office/drawing/2014/main" id="{F4FF8480-1517-3740-BCF1-1D0DC1983CA3}"/>
              </a:ext>
            </a:extLst>
          </p:cNvPr>
          <p:cNvGrpSpPr/>
          <p:nvPr/>
        </p:nvGrpSpPr>
        <p:grpSpPr>
          <a:xfrm>
            <a:off x="5123443" y="3798082"/>
            <a:ext cx="1070088" cy="290748"/>
            <a:chOff x="-2" y="-2"/>
            <a:chExt cx="1070087" cy="290747"/>
          </a:xfrm>
        </p:grpSpPr>
        <p:grpSp>
          <p:nvGrpSpPr>
            <p:cNvPr id="117" name="Rectangle 7">
              <a:extLst>
                <a:ext uri="{FF2B5EF4-FFF2-40B4-BE49-F238E27FC236}">
                  <a16:creationId xmlns:a16="http://schemas.microsoft.com/office/drawing/2014/main" id="{6CDD1277-9543-AA4F-8C36-7BAE01E5DD6E}"/>
                </a:ext>
              </a:extLst>
            </p:cNvPr>
            <p:cNvGrpSpPr/>
            <p:nvPr/>
          </p:nvGrpSpPr>
          <p:grpSpPr>
            <a:xfrm>
              <a:off x="-2" y="-2"/>
              <a:ext cx="234527" cy="290747"/>
              <a:chOff x="-1" y="-1"/>
              <a:chExt cx="234525" cy="290745"/>
            </a:xfrm>
          </p:grpSpPr>
          <p:sp>
            <p:nvSpPr>
              <p:cNvPr id="127" name="Rectangle">
                <a:extLst>
                  <a:ext uri="{FF2B5EF4-FFF2-40B4-BE49-F238E27FC236}">
                    <a16:creationId xmlns:a16="http://schemas.microsoft.com/office/drawing/2014/main" id="{CBC8A01F-AC36-BB44-853D-D89B281A51A7}"/>
                  </a:ext>
                </a:extLst>
              </p:cNvPr>
              <p:cNvSpPr/>
              <p:nvPr/>
            </p:nvSpPr>
            <p:spPr>
              <a:xfrm>
                <a:off x="-1" y="-1"/>
                <a:ext cx="234525" cy="290745"/>
              </a:xfrm>
              <a:prstGeom prst="rect">
                <a:avLst/>
              </a:prstGeom>
              <a:solidFill>
                <a:srgbClr val="FFF2CC"/>
              </a:solidFill>
              <a:ln w="12700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>
                  <a:defRPr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128" name="T1">
                <a:extLst>
                  <a:ext uri="{FF2B5EF4-FFF2-40B4-BE49-F238E27FC236}">
                    <a16:creationId xmlns:a16="http://schemas.microsoft.com/office/drawing/2014/main" id="{DE3000C8-75B2-3149-AC62-536748907EDD}"/>
                  </a:ext>
                </a:extLst>
              </p:cNvPr>
              <p:cNvSpPr txBox="1"/>
              <p:nvPr/>
            </p:nvSpPr>
            <p:spPr>
              <a:xfrm>
                <a:off x="-1" y="53040"/>
                <a:ext cx="234525" cy="184664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ma14="http://schemas.microsoft.com/office/mac/drawingml/2011/main" val="1"/>
                </a:ext>
              </a:extLst>
            </p:spPr>
            <p:txBody>
              <a:bodyPr wrap="square" lIns="0" tIns="0" rIns="0" bIns="0" numCol="1" anchor="ctr">
                <a:spAutoFit/>
              </a:bodyPr>
              <a:lstStyle>
                <a:lvl1pPr algn="ctr">
                  <a:defRPr sz="1200">
                    <a:solidFill>
                      <a:srgbClr val="002060"/>
                    </a:solidFill>
                  </a:defRPr>
                </a:lvl1pPr>
              </a:lstStyle>
              <a:p>
                <a:r>
                  <a:rPr dirty="0"/>
                  <a:t>T</a:t>
                </a:r>
                <a:r>
                  <a:rPr lang="en-US" dirty="0"/>
                  <a:t>5</a:t>
                </a:r>
                <a:endParaRPr dirty="0"/>
              </a:p>
            </p:txBody>
          </p:sp>
        </p:grpSp>
        <p:grpSp>
          <p:nvGrpSpPr>
            <p:cNvPr id="118" name="Rectangle 46">
              <a:extLst>
                <a:ext uri="{FF2B5EF4-FFF2-40B4-BE49-F238E27FC236}">
                  <a16:creationId xmlns:a16="http://schemas.microsoft.com/office/drawing/2014/main" id="{279F3F60-2812-5F4E-B988-93DB4ACCE755}"/>
                </a:ext>
              </a:extLst>
            </p:cNvPr>
            <p:cNvGrpSpPr/>
            <p:nvPr/>
          </p:nvGrpSpPr>
          <p:grpSpPr>
            <a:xfrm>
              <a:off x="278519" y="-2"/>
              <a:ext cx="234526" cy="290747"/>
              <a:chOff x="-1" y="-1"/>
              <a:chExt cx="234525" cy="290745"/>
            </a:xfrm>
          </p:grpSpPr>
          <p:sp>
            <p:nvSpPr>
              <p:cNvPr id="125" name="Rectangle">
                <a:extLst>
                  <a:ext uri="{FF2B5EF4-FFF2-40B4-BE49-F238E27FC236}">
                    <a16:creationId xmlns:a16="http://schemas.microsoft.com/office/drawing/2014/main" id="{0D41CB01-34EB-FF41-8275-67F95BA2EFAA}"/>
                  </a:ext>
                </a:extLst>
              </p:cNvPr>
              <p:cNvSpPr/>
              <p:nvPr/>
            </p:nvSpPr>
            <p:spPr>
              <a:xfrm>
                <a:off x="-1" y="-1"/>
                <a:ext cx="234525" cy="290745"/>
              </a:xfrm>
              <a:prstGeom prst="rect">
                <a:avLst/>
              </a:prstGeom>
              <a:solidFill>
                <a:srgbClr val="FFF2CC"/>
              </a:solidFill>
              <a:ln w="12700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>
                  <a:defRPr sz="1200">
                    <a:solidFill>
                      <a:srgbClr val="002060"/>
                    </a:solidFill>
                  </a:defRPr>
                </a:pPr>
                <a:endParaRPr/>
              </a:p>
            </p:txBody>
          </p:sp>
          <p:sp>
            <p:nvSpPr>
              <p:cNvPr id="126" name="T2">
                <a:extLst>
                  <a:ext uri="{FF2B5EF4-FFF2-40B4-BE49-F238E27FC236}">
                    <a16:creationId xmlns:a16="http://schemas.microsoft.com/office/drawing/2014/main" id="{BB27469E-FC7A-A441-A098-9B0EF3D74AAD}"/>
                  </a:ext>
                </a:extLst>
              </p:cNvPr>
              <p:cNvSpPr txBox="1"/>
              <p:nvPr/>
            </p:nvSpPr>
            <p:spPr>
              <a:xfrm>
                <a:off x="-1" y="53040"/>
                <a:ext cx="234525" cy="184664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ma14="http://schemas.microsoft.com/office/mac/drawingml/2011/main" val="1"/>
                </a:ext>
              </a:extLst>
            </p:spPr>
            <p:txBody>
              <a:bodyPr wrap="square" lIns="0" tIns="0" rIns="0" bIns="0" numCol="1" anchor="ctr">
                <a:spAutoFit/>
              </a:bodyPr>
              <a:lstStyle>
                <a:lvl1pPr algn="ctr">
                  <a:defRPr sz="1200">
                    <a:solidFill>
                      <a:srgbClr val="002060"/>
                    </a:solidFill>
                  </a:defRPr>
                </a:lvl1pPr>
              </a:lstStyle>
              <a:p>
                <a:r>
                  <a:rPr dirty="0"/>
                  <a:t>T</a:t>
                </a:r>
                <a:r>
                  <a:rPr lang="en-US" dirty="0"/>
                  <a:t>6</a:t>
                </a:r>
                <a:endParaRPr dirty="0"/>
              </a:p>
            </p:txBody>
          </p:sp>
        </p:grpSp>
        <p:grpSp>
          <p:nvGrpSpPr>
            <p:cNvPr id="119" name="Rectangle 47">
              <a:extLst>
                <a:ext uri="{FF2B5EF4-FFF2-40B4-BE49-F238E27FC236}">
                  <a16:creationId xmlns:a16="http://schemas.microsoft.com/office/drawing/2014/main" id="{DFEB912C-F609-B04E-8BB2-437019028D6D}"/>
                </a:ext>
              </a:extLst>
            </p:cNvPr>
            <p:cNvGrpSpPr/>
            <p:nvPr/>
          </p:nvGrpSpPr>
          <p:grpSpPr>
            <a:xfrm>
              <a:off x="557039" y="-2"/>
              <a:ext cx="234526" cy="290747"/>
              <a:chOff x="-1" y="-1"/>
              <a:chExt cx="234525" cy="290745"/>
            </a:xfrm>
          </p:grpSpPr>
          <p:sp>
            <p:nvSpPr>
              <p:cNvPr id="123" name="Rectangle">
                <a:extLst>
                  <a:ext uri="{FF2B5EF4-FFF2-40B4-BE49-F238E27FC236}">
                    <a16:creationId xmlns:a16="http://schemas.microsoft.com/office/drawing/2014/main" id="{400CCEA3-A329-814D-95B6-E5CF5A8D7B58}"/>
                  </a:ext>
                </a:extLst>
              </p:cNvPr>
              <p:cNvSpPr/>
              <p:nvPr/>
            </p:nvSpPr>
            <p:spPr>
              <a:xfrm>
                <a:off x="-1" y="-1"/>
                <a:ext cx="234525" cy="290745"/>
              </a:xfrm>
              <a:prstGeom prst="rect">
                <a:avLst/>
              </a:prstGeom>
              <a:solidFill>
                <a:srgbClr val="FFF2CC"/>
              </a:solidFill>
              <a:ln w="12700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>
                  <a:defRPr sz="1200">
                    <a:solidFill>
                      <a:srgbClr val="002060"/>
                    </a:solidFill>
                  </a:defRPr>
                </a:pPr>
                <a:endParaRPr/>
              </a:p>
            </p:txBody>
          </p:sp>
          <p:sp>
            <p:nvSpPr>
              <p:cNvPr id="124" name="T3">
                <a:extLst>
                  <a:ext uri="{FF2B5EF4-FFF2-40B4-BE49-F238E27FC236}">
                    <a16:creationId xmlns:a16="http://schemas.microsoft.com/office/drawing/2014/main" id="{49373A45-F69A-4A4A-8B79-0C5ACBE854A8}"/>
                  </a:ext>
                </a:extLst>
              </p:cNvPr>
              <p:cNvSpPr txBox="1"/>
              <p:nvPr/>
            </p:nvSpPr>
            <p:spPr>
              <a:xfrm>
                <a:off x="-1" y="53040"/>
                <a:ext cx="234525" cy="184664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ma14="http://schemas.microsoft.com/office/mac/drawingml/2011/main" val="1"/>
                </a:ext>
              </a:extLst>
            </p:spPr>
            <p:txBody>
              <a:bodyPr wrap="square" lIns="0" tIns="0" rIns="0" bIns="0" numCol="1" anchor="ctr">
                <a:spAutoFit/>
              </a:bodyPr>
              <a:lstStyle>
                <a:lvl1pPr algn="ctr">
                  <a:defRPr sz="1200">
                    <a:solidFill>
                      <a:srgbClr val="002060"/>
                    </a:solidFill>
                  </a:defRPr>
                </a:lvl1pPr>
              </a:lstStyle>
              <a:p>
                <a:r>
                  <a:rPr dirty="0"/>
                  <a:t>T</a:t>
                </a:r>
                <a:r>
                  <a:rPr lang="en-US" dirty="0"/>
                  <a:t>7</a:t>
                </a:r>
                <a:endParaRPr dirty="0"/>
              </a:p>
            </p:txBody>
          </p:sp>
        </p:grpSp>
        <p:sp>
          <p:nvSpPr>
            <p:cNvPr id="122" name="T4">
              <a:extLst>
                <a:ext uri="{FF2B5EF4-FFF2-40B4-BE49-F238E27FC236}">
                  <a16:creationId xmlns:a16="http://schemas.microsoft.com/office/drawing/2014/main" id="{3FE5F8F4-CB2D-9649-B8D7-0491FB6F3C2E}"/>
                </a:ext>
              </a:extLst>
            </p:cNvPr>
            <p:cNvSpPr txBox="1"/>
            <p:nvPr/>
          </p:nvSpPr>
          <p:spPr>
            <a:xfrm>
              <a:off x="835559" y="53040"/>
              <a:ext cx="234526" cy="18466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ctr">
                <a:defRPr sz="1200">
                  <a:solidFill>
                    <a:srgbClr val="002060"/>
                  </a:solidFill>
                </a:defRPr>
              </a:lvl1pPr>
            </a:lstStyle>
            <a:p>
              <a:endParaRPr dirty="0"/>
            </a:p>
          </p:txBody>
        </p:sp>
      </p:grpSp>
      <p:sp>
        <p:nvSpPr>
          <p:cNvPr id="112" name="Rectangle">
            <a:extLst>
              <a:ext uri="{FF2B5EF4-FFF2-40B4-BE49-F238E27FC236}">
                <a16:creationId xmlns:a16="http://schemas.microsoft.com/office/drawing/2014/main" id="{E349562C-C0CB-DF4F-9AB0-26B69DF3CD63}"/>
              </a:ext>
            </a:extLst>
          </p:cNvPr>
          <p:cNvSpPr/>
          <p:nvPr/>
        </p:nvSpPr>
        <p:spPr>
          <a:xfrm>
            <a:off x="5070081" y="4469824"/>
            <a:ext cx="1176815" cy="290566"/>
          </a:xfrm>
          <a:prstGeom prst="rect">
            <a:avLst/>
          </a:prstGeom>
          <a:solidFill>
            <a:schemeClr val="bg1"/>
          </a:solidFill>
          <a:ln w="12700" cap="flat">
            <a:solidFill>
              <a:srgbClr val="000000"/>
            </a:solidFill>
            <a:prstDash val="solid"/>
            <a:miter lim="800000"/>
          </a:ln>
          <a:effectLst/>
        </p:spPr>
        <p:txBody>
          <a:bodyPr wrap="square" lIns="72000" tIns="45719" rIns="45719" bIns="45719" numCol="1" anchor="t">
            <a:noAutofit/>
          </a:bodyPr>
          <a:lstStyle/>
          <a:p>
            <a:pPr>
              <a:defRPr sz="1600">
                <a:solidFill>
                  <a:srgbClr val="002060"/>
                </a:solidFill>
              </a:defRPr>
            </a:pPr>
            <a:endParaRPr/>
          </a:p>
        </p:txBody>
      </p:sp>
      <p:sp>
        <p:nvSpPr>
          <p:cNvPr id="113" name="M1">
            <a:extLst>
              <a:ext uri="{FF2B5EF4-FFF2-40B4-BE49-F238E27FC236}">
                <a16:creationId xmlns:a16="http://schemas.microsoft.com/office/drawing/2014/main" id="{A008B3AB-128C-0342-8D54-08A5D62E5FB5}"/>
              </a:ext>
            </a:extLst>
          </p:cNvPr>
          <p:cNvSpPr txBox="1"/>
          <p:nvPr/>
        </p:nvSpPr>
        <p:spPr>
          <a:xfrm>
            <a:off x="5094867" y="4491996"/>
            <a:ext cx="495495" cy="246221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36000" tIns="0" rIns="0" bIns="0" numCol="1" anchor="t">
            <a:spAutoFit/>
          </a:bodyPr>
          <a:lstStyle>
            <a:lvl1pPr>
              <a:defRPr sz="1600">
                <a:solidFill>
                  <a:srgbClr val="002060"/>
                </a:solidFill>
              </a:defRPr>
            </a:lvl1pPr>
          </a:lstStyle>
          <a:p>
            <a:r>
              <a:rPr dirty="0"/>
              <a:t>M</a:t>
            </a:r>
            <a:r>
              <a:rPr lang="en-US" dirty="0"/>
              <a:t>2</a:t>
            </a:r>
            <a:endParaRPr dirty="0"/>
          </a:p>
        </p:txBody>
      </p:sp>
      <p:sp>
        <p:nvSpPr>
          <p:cNvPr id="115" name="Rectangle">
            <a:extLst>
              <a:ext uri="{FF2B5EF4-FFF2-40B4-BE49-F238E27FC236}">
                <a16:creationId xmlns:a16="http://schemas.microsoft.com/office/drawing/2014/main" id="{D5FC2C8E-D44B-B749-A1A7-368C5F0E4504}"/>
              </a:ext>
            </a:extLst>
          </p:cNvPr>
          <p:cNvSpPr/>
          <p:nvPr/>
        </p:nvSpPr>
        <p:spPr>
          <a:xfrm>
            <a:off x="5529217" y="3139091"/>
            <a:ext cx="717679" cy="290566"/>
          </a:xfrm>
          <a:prstGeom prst="rect">
            <a:avLst/>
          </a:prstGeom>
          <a:solidFill>
            <a:schemeClr val="bg1"/>
          </a:solidFill>
          <a:ln w="12700" cap="flat">
            <a:solidFill>
              <a:srgbClr val="000000"/>
            </a:solidFill>
            <a:prstDash val="solid"/>
            <a:miter lim="800000"/>
          </a:ln>
          <a:effectLst/>
        </p:spPr>
        <p:txBody>
          <a:bodyPr wrap="square" lIns="72000" tIns="45719" rIns="45719" bIns="45719" numCol="1" anchor="t">
            <a:noAutofit/>
          </a:bodyPr>
          <a:lstStyle/>
          <a:p>
            <a:pPr>
              <a:defRPr sz="1600">
                <a:solidFill>
                  <a:srgbClr val="002060"/>
                </a:solidFill>
              </a:defRPr>
            </a:pPr>
            <a:endParaRPr/>
          </a:p>
        </p:txBody>
      </p:sp>
      <p:sp>
        <p:nvSpPr>
          <p:cNvPr id="116" name="H1">
            <a:extLst>
              <a:ext uri="{FF2B5EF4-FFF2-40B4-BE49-F238E27FC236}">
                <a16:creationId xmlns:a16="http://schemas.microsoft.com/office/drawing/2014/main" id="{C91C0CFE-2006-AD44-BFF1-D3661C897725}"/>
              </a:ext>
            </a:extLst>
          </p:cNvPr>
          <p:cNvSpPr txBox="1"/>
          <p:nvPr/>
        </p:nvSpPr>
        <p:spPr>
          <a:xfrm>
            <a:off x="5537929" y="3161263"/>
            <a:ext cx="285244" cy="246221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36000" tIns="0" rIns="0" bIns="0" numCol="1" anchor="t">
            <a:spAutoFit/>
          </a:bodyPr>
          <a:lstStyle>
            <a:lvl1pPr>
              <a:defRPr sz="1600">
                <a:solidFill>
                  <a:srgbClr val="002060"/>
                </a:solidFill>
              </a:defRPr>
            </a:lvl1pPr>
          </a:lstStyle>
          <a:p>
            <a:r>
              <a:rPr dirty="0"/>
              <a:t>H</a:t>
            </a:r>
            <a:r>
              <a:rPr lang="en-US" dirty="0"/>
              <a:t>2</a:t>
            </a:r>
            <a:endParaRPr dirty="0"/>
          </a:p>
        </p:txBody>
      </p:sp>
      <p:sp>
        <p:nvSpPr>
          <p:cNvPr id="130" name="Rectangle">
            <a:extLst>
              <a:ext uri="{FF2B5EF4-FFF2-40B4-BE49-F238E27FC236}">
                <a16:creationId xmlns:a16="http://schemas.microsoft.com/office/drawing/2014/main" id="{1EFFFD0A-F196-6C4B-A3CE-CAB63D14B828}"/>
              </a:ext>
            </a:extLst>
          </p:cNvPr>
          <p:cNvSpPr/>
          <p:nvPr/>
        </p:nvSpPr>
        <p:spPr>
          <a:xfrm>
            <a:off x="6431419" y="3051621"/>
            <a:ext cx="1272990" cy="1753388"/>
          </a:xfrm>
          <a:prstGeom prst="rect">
            <a:avLst/>
          </a:prstGeom>
          <a:solidFill>
            <a:srgbClr val="0070C0"/>
          </a:solidFill>
          <a:ln w="12700" cap="flat">
            <a:solidFill>
              <a:srgbClr val="000000"/>
            </a:solidFill>
            <a:prstDash val="solid"/>
            <a:miter lim="800000"/>
          </a:ln>
          <a:effectLst/>
        </p:spPr>
        <p:txBody>
          <a:bodyPr wrap="square" lIns="45719" tIns="45719" rIns="45719" bIns="45719" numCol="1" anchor="t">
            <a:noAutofit/>
          </a:bodyPr>
          <a:lstStyle/>
          <a:p>
            <a:pPr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31" name="B1">
            <a:extLst>
              <a:ext uri="{FF2B5EF4-FFF2-40B4-BE49-F238E27FC236}">
                <a16:creationId xmlns:a16="http://schemas.microsoft.com/office/drawing/2014/main" id="{D9D68EA5-6889-0F4E-8447-E56342DC340E}"/>
              </a:ext>
            </a:extLst>
          </p:cNvPr>
          <p:cNvSpPr txBox="1"/>
          <p:nvPr/>
        </p:nvSpPr>
        <p:spPr>
          <a:xfrm>
            <a:off x="6431419" y="3051621"/>
            <a:ext cx="1272990" cy="24622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72000" tIns="0" rIns="0" bIns="0" numCol="1" anchor="t">
            <a:spAutoFit/>
          </a:bodyPr>
          <a:lstStyle>
            <a:lvl1pPr>
              <a:defRPr sz="1600">
                <a:solidFill>
                  <a:srgbClr val="FFFFFF"/>
                </a:solidFill>
              </a:defRPr>
            </a:lvl1pPr>
          </a:lstStyle>
          <a:p>
            <a:r>
              <a:rPr dirty="0"/>
              <a:t>B</a:t>
            </a:r>
            <a:r>
              <a:rPr lang="en-US" dirty="0"/>
              <a:t>3</a:t>
            </a:r>
            <a:endParaRPr dirty="0"/>
          </a:p>
        </p:txBody>
      </p:sp>
      <p:sp>
        <p:nvSpPr>
          <p:cNvPr id="132" name="Rectangle">
            <a:extLst>
              <a:ext uri="{FF2B5EF4-FFF2-40B4-BE49-F238E27FC236}">
                <a16:creationId xmlns:a16="http://schemas.microsoft.com/office/drawing/2014/main" id="{D1C0983B-D72B-6C4F-959E-EB4ECAA86215}"/>
              </a:ext>
            </a:extLst>
          </p:cNvPr>
          <p:cNvSpPr/>
          <p:nvPr/>
        </p:nvSpPr>
        <p:spPr>
          <a:xfrm>
            <a:off x="6482573" y="3462592"/>
            <a:ext cx="1176815" cy="962308"/>
          </a:xfrm>
          <a:prstGeom prst="rect">
            <a:avLst/>
          </a:prstGeom>
          <a:solidFill>
            <a:schemeClr val="bg1"/>
          </a:solidFill>
          <a:ln w="12700" cap="flat">
            <a:solidFill>
              <a:srgbClr val="000000"/>
            </a:solidFill>
            <a:prstDash val="solid"/>
            <a:miter lim="800000"/>
          </a:ln>
          <a:effectLst/>
        </p:spPr>
        <p:txBody>
          <a:bodyPr wrap="square" lIns="72000" tIns="45719" rIns="45719" bIns="45719" numCol="1" anchor="t">
            <a:noAutofit/>
          </a:bodyPr>
          <a:lstStyle/>
          <a:p>
            <a:pPr>
              <a:defRPr sz="1600">
                <a:solidFill>
                  <a:srgbClr val="002060"/>
                </a:solidFill>
              </a:defRPr>
            </a:pPr>
            <a:endParaRPr/>
          </a:p>
        </p:txBody>
      </p:sp>
      <p:sp>
        <p:nvSpPr>
          <p:cNvPr id="133" name="D1">
            <a:extLst>
              <a:ext uri="{FF2B5EF4-FFF2-40B4-BE49-F238E27FC236}">
                <a16:creationId xmlns:a16="http://schemas.microsoft.com/office/drawing/2014/main" id="{6E4FF5BD-41C5-6E43-B6E1-7589EC888284}"/>
              </a:ext>
            </a:extLst>
          </p:cNvPr>
          <p:cNvSpPr txBox="1"/>
          <p:nvPr/>
        </p:nvSpPr>
        <p:spPr>
          <a:xfrm>
            <a:off x="6507359" y="3491446"/>
            <a:ext cx="357993" cy="246221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36000" tIns="0" rIns="0" bIns="0" numCol="1" anchor="t">
            <a:spAutoFit/>
          </a:bodyPr>
          <a:lstStyle>
            <a:lvl1pPr>
              <a:defRPr sz="1600">
                <a:solidFill>
                  <a:srgbClr val="002060"/>
                </a:solidFill>
              </a:defRPr>
            </a:lvl1pPr>
          </a:lstStyle>
          <a:p>
            <a:r>
              <a:rPr dirty="0"/>
              <a:t>D</a:t>
            </a:r>
            <a:r>
              <a:rPr lang="en-US" dirty="0"/>
              <a:t>3</a:t>
            </a:r>
            <a:endParaRPr dirty="0"/>
          </a:p>
        </p:txBody>
      </p:sp>
      <p:grpSp>
        <p:nvGrpSpPr>
          <p:cNvPr id="134" name="Group 10">
            <a:extLst>
              <a:ext uri="{FF2B5EF4-FFF2-40B4-BE49-F238E27FC236}">
                <a16:creationId xmlns:a16="http://schemas.microsoft.com/office/drawing/2014/main" id="{1B6DE6A6-4AC0-1840-964E-FE9267C0DD0C}"/>
              </a:ext>
            </a:extLst>
          </p:cNvPr>
          <p:cNvGrpSpPr/>
          <p:nvPr/>
        </p:nvGrpSpPr>
        <p:grpSpPr>
          <a:xfrm>
            <a:off x="6535935" y="3798082"/>
            <a:ext cx="513047" cy="290748"/>
            <a:chOff x="-2" y="-2"/>
            <a:chExt cx="513047" cy="290747"/>
          </a:xfrm>
        </p:grpSpPr>
        <p:grpSp>
          <p:nvGrpSpPr>
            <p:cNvPr id="140" name="Rectangle 7">
              <a:extLst>
                <a:ext uri="{FF2B5EF4-FFF2-40B4-BE49-F238E27FC236}">
                  <a16:creationId xmlns:a16="http://schemas.microsoft.com/office/drawing/2014/main" id="{B91AC506-FDA7-C945-84D8-29040FB0159F}"/>
                </a:ext>
              </a:extLst>
            </p:cNvPr>
            <p:cNvGrpSpPr/>
            <p:nvPr/>
          </p:nvGrpSpPr>
          <p:grpSpPr>
            <a:xfrm>
              <a:off x="-2" y="-2"/>
              <a:ext cx="234527" cy="290747"/>
              <a:chOff x="-1" y="-1"/>
              <a:chExt cx="234525" cy="290745"/>
            </a:xfrm>
          </p:grpSpPr>
          <p:sp>
            <p:nvSpPr>
              <p:cNvPr id="150" name="Rectangle">
                <a:extLst>
                  <a:ext uri="{FF2B5EF4-FFF2-40B4-BE49-F238E27FC236}">
                    <a16:creationId xmlns:a16="http://schemas.microsoft.com/office/drawing/2014/main" id="{C1D7267D-BE87-DA49-81CD-24D51F44DFE6}"/>
                  </a:ext>
                </a:extLst>
              </p:cNvPr>
              <p:cNvSpPr/>
              <p:nvPr/>
            </p:nvSpPr>
            <p:spPr>
              <a:xfrm>
                <a:off x="-1" y="-1"/>
                <a:ext cx="234525" cy="290745"/>
              </a:xfrm>
              <a:prstGeom prst="rect">
                <a:avLst/>
              </a:prstGeom>
              <a:solidFill>
                <a:srgbClr val="FFF2CC"/>
              </a:solidFill>
              <a:ln w="12700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>
                  <a:defRPr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151" name="T1">
                <a:extLst>
                  <a:ext uri="{FF2B5EF4-FFF2-40B4-BE49-F238E27FC236}">
                    <a16:creationId xmlns:a16="http://schemas.microsoft.com/office/drawing/2014/main" id="{34197399-3C56-B044-BA80-80F95DF70B57}"/>
                  </a:ext>
                </a:extLst>
              </p:cNvPr>
              <p:cNvSpPr txBox="1"/>
              <p:nvPr/>
            </p:nvSpPr>
            <p:spPr>
              <a:xfrm>
                <a:off x="-1" y="53040"/>
                <a:ext cx="234525" cy="184664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ma14="http://schemas.microsoft.com/office/mac/drawingml/2011/main" val="1"/>
                </a:ext>
              </a:extLst>
            </p:spPr>
            <p:txBody>
              <a:bodyPr wrap="square" lIns="0" tIns="0" rIns="0" bIns="0" numCol="1" anchor="ctr">
                <a:spAutoFit/>
              </a:bodyPr>
              <a:lstStyle>
                <a:lvl1pPr algn="ctr">
                  <a:defRPr sz="1200">
                    <a:solidFill>
                      <a:srgbClr val="002060"/>
                    </a:solidFill>
                  </a:defRPr>
                </a:lvl1pPr>
              </a:lstStyle>
              <a:p>
                <a:r>
                  <a:rPr dirty="0"/>
                  <a:t>T</a:t>
                </a:r>
                <a:r>
                  <a:rPr lang="en-US" dirty="0"/>
                  <a:t>8</a:t>
                </a:r>
                <a:endParaRPr dirty="0"/>
              </a:p>
            </p:txBody>
          </p:sp>
        </p:grpSp>
        <p:grpSp>
          <p:nvGrpSpPr>
            <p:cNvPr id="141" name="Rectangle 46">
              <a:extLst>
                <a:ext uri="{FF2B5EF4-FFF2-40B4-BE49-F238E27FC236}">
                  <a16:creationId xmlns:a16="http://schemas.microsoft.com/office/drawing/2014/main" id="{9C4FB913-4537-4C40-BF48-70CDA4388918}"/>
                </a:ext>
              </a:extLst>
            </p:cNvPr>
            <p:cNvGrpSpPr/>
            <p:nvPr/>
          </p:nvGrpSpPr>
          <p:grpSpPr>
            <a:xfrm>
              <a:off x="278519" y="-2"/>
              <a:ext cx="234526" cy="290747"/>
              <a:chOff x="-1" y="-1"/>
              <a:chExt cx="234525" cy="290745"/>
            </a:xfrm>
          </p:grpSpPr>
          <p:sp>
            <p:nvSpPr>
              <p:cNvPr id="148" name="Rectangle">
                <a:extLst>
                  <a:ext uri="{FF2B5EF4-FFF2-40B4-BE49-F238E27FC236}">
                    <a16:creationId xmlns:a16="http://schemas.microsoft.com/office/drawing/2014/main" id="{E815179F-700A-4548-9579-73EE6525A150}"/>
                  </a:ext>
                </a:extLst>
              </p:cNvPr>
              <p:cNvSpPr/>
              <p:nvPr/>
            </p:nvSpPr>
            <p:spPr>
              <a:xfrm>
                <a:off x="-1" y="-1"/>
                <a:ext cx="234525" cy="290745"/>
              </a:xfrm>
              <a:prstGeom prst="rect">
                <a:avLst/>
              </a:prstGeom>
              <a:solidFill>
                <a:srgbClr val="FFF2CC"/>
              </a:solidFill>
              <a:ln w="12700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>
                  <a:defRPr sz="1200">
                    <a:solidFill>
                      <a:srgbClr val="002060"/>
                    </a:solidFill>
                  </a:defRPr>
                </a:pPr>
                <a:endParaRPr/>
              </a:p>
            </p:txBody>
          </p:sp>
          <p:sp>
            <p:nvSpPr>
              <p:cNvPr id="149" name="T2">
                <a:extLst>
                  <a:ext uri="{FF2B5EF4-FFF2-40B4-BE49-F238E27FC236}">
                    <a16:creationId xmlns:a16="http://schemas.microsoft.com/office/drawing/2014/main" id="{D9408A37-AAFA-304D-98B2-9B132BCCA6F0}"/>
                  </a:ext>
                </a:extLst>
              </p:cNvPr>
              <p:cNvSpPr txBox="1"/>
              <p:nvPr/>
            </p:nvSpPr>
            <p:spPr>
              <a:xfrm>
                <a:off x="-1" y="53040"/>
                <a:ext cx="234525" cy="184664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ma14="http://schemas.microsoft.com/office/mac/drawingml/2011/main" val="1"/>
                </a:ext>
              </a:extLst>
            </p:spPr>
            <p:txBody>
              <a:bodyPr wrap="square" lIns="0" tIns="0" rIns="0" bIns="0" numCol="1" anchor="ctr">
                <a:spAutoFit/>
              </a:bodyPr>
              <a:lstStyle>
                <a:lvl1pPr algn="ctr">
                  <a:defRPr sz="1200">
                    <a:solidFill>
                      <a:srgbClr val="002060"/>
                    </a:solidFill>
                  </a:defRPr>
                </a:lvl1pPr>
              </a:lstStyle>
              <a:p>
                <a:r>
                  <a:rPr dirty="0"/>
                  <a:t>T</a:t>
                </a:r>
                <a:r>
                  <a:rPr lang="en-US" dirty="0"/>
                  <a:t>9</a:t>
                </a:r>
                <a:endParaRPr dirty="0"/>
              </a:p>
            </p:txBody>
          </p:sp>
        </p:grpSp>
      </p:grpSp>
      <p:sp>
        <p:nvSpPr>
          <p:cNvPr id="135" name="Rectangle">
            <a:extLst>
              <a:ext uri="{FF2B5EF4-FFF2-40B4-BE49-F238E27FC236}">
                <a16:creationId xmlns:a16="http://schemas.microsoft.com/office/drawing/2014/main" id="{921EF722-FE5E-594D-B4E8-927350BB5C77}"/>
              </a:ext>
            </a:extLst>
          </p:cNvPr>
          <p:cNvSpPr/>
          <p:nvPr/>
        </p:nvSpPr>
        <p:spPr>
          <a:xfrm>
            <a:off x="6482573" y="4469824"/>
            <a:ext cx="1176815" cy="290566"/>
          </a:xfrm>
          <a:prstGeom prst="rect">
            <a:avLst/>
          </a:prstGeom>
          <a:solidFill>
            <a:schemeClr val="bg1"/>
          </a:solidFill>
          <a:ln w="12700" cap="flat">
            <a:solidFill>
              <a:srgbClr val="000000"/>
            </a:solidFill>
            <a:prstDash val="solid"/>
            <a:miter lim="800000"/>
          </a:ln>
          <a:effectLst/>
        </p:spPr>
        <p:txBody>
          <a:bodyPr wrap="square" lIns="72000" tIns="45719" rIns="45719" bIns="45719" numCol="1" anchor="t">
            <a:noAutofit/>
          </a:bodyPr>
          <a:lstStyle/>
          <a:p>
            <a:pPr>
              <a:defRPr sz="1600">
                <a:solidFill>
                  <a:srgbClr val="002060"/>
                </a:solidFill>
              </a:defRPr>
            </a:pPr>
            <a:endParaRPr/>
          </a:p>
        </p:txBody>
      </p:sp>
      <p:sp>
        <p:nvSpPr>
          <p:cNvPr id="136" name="M1">
            <a:extLst>
              <a:ext uri="{FF2B5EF4-FFF2-40B4-BE49-F238E27FC236}">
                <a16:creationId xmlns:a16="http://schemas.microsoft.com/office/drawing/2014/main" id="{7843BA36-AB9C-164E-9853-CC91F873D79F}"/>
              </a:ext>
            </a:extLst>
          </p:cNvPr>
          <p:cNvSpPr txBox="1"/>
          <p:nvPr/>
        </p:nvSpPr>
        <p:spPr>
          <a:xfrm>
            <a:off x="6507359" y="4491996"/>
            <a:ext cx="495495" cy="246221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36000" tIns="0" rIns="0" bIns="0" numCol="1" anchor="t">
            <a:spAutoFit/>
          </a:bodyPr>
          <a:lstStyle>
            <a:lvl1pPr>
              <a:defRPr sz="1600">
                <a:solidFill>
                  <a:srgbClr val="002060"/>
                </a:solidFill>
              </a:defRPr>
            </a:lvl1pPr>
          </a:lstStyle>
          <a:p>
            <a:r>
              <a:rPr dirty="0"/>
              <a:t>M</a:t>
            </a:r>
            <a:r>
              <a:rPr lang="en-US" dirty="0"/>
              <a:t>3</a:t>
            </a:r>
            <a:endParaRPr dirty="0"/>
          </a:p>
        </p:txBody>
      </p:sp>
      <p:sp>
        <p:nvSpPr>
          <p:cNvPr id="138" name="Rectangle">
            <a:extLst>
              <a:ext uri="{FF2B5EF4-FFF2-40B4-BE49-F238E27FC236}">
                <a16:creationId xmlns:a16="http://schemas.microsoft.com/office/drawing/2014/main" id="{DF497A8B-737F-1B4A-8F45-F7722C2ADEFB}"/>
              </a:ext>
            </a:extLst>
          </p:cNvPr>
          <p:cNvSpPr/>
          <p:nvPr/>
        </p:nvSpPr>
        <p:spPr>
          <a:xfrm>
            <a:off x="6941709" y="3139091"/>
            <a:ext cx="717679" cy="290566"/>
          </a:xfrm>
          <a:prstGeom prst="rect">
            <a:avLst/>
          </a:prstGeom>
          <a:solidFill>
            <a:schemeClr val="bg1"/>
          </a:solidFill>
          <a:ln w="12700" cap="flat">
            <a:solidFill>
              <a:srgbClr val="000000"/>
            </a:solidFill>
            <a:prstDash val="solid"/>
            <a:miter lim="800000"/>
          </a:ln>
          <a:effectLst/>
        </p:spPr>
        <p:txBody>
          <a:bodyPr wrap="square" lIns="72000" tIns="45719" rIns="45719" bIns="45719" numCol="1" anchor="t">
            <a:noAutofit/>
          </a:bodyPr>
          <a:lstStyle/>
          <a:p>
            <a:pPr>
              <a:defRPr sz="1600">
                <a:solidFill>
                  <a:srgbClr val="002060"/>
                </a:solidFill>
              </a:defRPr>
            </a:pPr>
            <a:endParaRPr/>
          </a:p>
        </p:txBody>
      </p:sp>
      <p:sp>
        <p:nvSpPr>
          <p:cNvPr id="139" name="H1">
            <a:extLst>
              <a:ext uri="{FF2B5EF4-FFF2-40B4-BE49-F238E27FC236}">
                <a16:creationId xmlns:a16="http://schemas.microsoft.com/office/drawing/2014/main" id="{15B13C59-6111-434A-BA60-268E741E2E4B}"/>
              </a:ext>
            </a:extLst>
          </p:cNvPr>
          <p:cNvSpPr txBox="1"/>
          <p:nvPr/>
        </p:nvSpPr>
        <p:spPr>
          <a:xfrm>
            <a:off x="6950421" y="3161263"/>
            <a:ext cx="285244" cy="246221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36000" tIns="0" rIns="0" bIns="0" numCol="1" anchor="t">
            <a:spAutoFit/>
          </a:bodyPr>
          <a:lstStyle>
            <a:lvl1pPr>
              <a:defRPr sz="1600">
                <a:solidFill>
                  <a:srgbClr val="002060"/>
                </a:solidFill>
              </a:defRPr>
            </a:lvl1pPr>
          </a:lstStyle>
          <a:p>
            <a:r>
              <a:rPr dirty="0"/>
              <a:t>H</a:t>
            </a:r>
            <a:r>
              <a:rPr lang="en-US" dirty="0"/>
              <a:t>3</a:t>
            </a:r>
            <a:endParaRPr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001C1BD7-1478-FD4F-B8C8-2691A85A1E04}"/>
              </a:ext>
            </a:extLst>
          </p:cNvPr>
          <p:cNvGrpSpPr/>
          <p:nvPr/>
        </p:nvGrpSpPr>
        <p:grpSpPr>
          <a:xfrm>
            <a:off x="8303299" y="2180627"/>
            <a:ext cx="2316214" cy="3271958"/>
            <a:chOff x="8349926" y="2092193"/>
            <a:chExt cx="2316214" cy="3271958"/>
          </a:xfrm>
        </p:grpSpPr>
        <p:graphicFrame>
          <p:nvGraphicFramePr>
            <p:cNvPr id="473" name="Table 53"/>
            <p:cNvGraphicFramePr/>
            <p:nvPr>
              <p:extLst/>
            </p:nvPr>
          </p:nvGraphicFramePr>
          <p:xfrm>
            <a:off x="8349926" y="2092193"/>
            <a:ext cx="2316214" cy="3271958"/>
          </p:xfrm>
          <a:graphic>
            <a:graphicData uri="http://schemas.openxmlformats.org/drawingml/2006/table">
              <a:tbl>
                <a:tblPr>
                  <a:tableStyleId>{4C3C2611-4C71-4FC5-86AE-919BDF0F9419}</a:tableStyleId>
                </a:tblPr>
                <a:tblGrid>
                  <a:gridCol w="908869">
                    <a:extLst>
                      <a:ext uri="{9D8B030D-6E8A-4147-A177-3AD203B41FA5}">
                        <a16:colId xmlns:a16="http://schemas.microsoft.com/office/drawing/2014/main" val="20000"/>
                      </a:ext>
                    </a:extLst>
                  </a:gridCol>
                  <a:gridCol w="1407345">
                    <a:extLst>
                      <a:ext uri="{9D8B030D-6E8A-4147-A177-3AD203B41FA5}">
                        <a16:colId xmlns:a16="http://schemas.microsoft.com/office/drawing/2014/main" val="20001"/>
                      </a:ext>
                    </a:extLst>
                  </a:gridCol>
                </a:tblGrid>
                <a:tr h="436779">
                  <a:tc>
                    <a:txBody>
                      <a:bodyPr/>
                      <a:lstStyle/>
                      <a:p>
                        <a:endParaRPr/>
                      </a:p>
                    </a:txBody>
                    <a:tcPr marL="45720" marR="45720" anchor="ctr" horzOverflow="overflow">
                      <a:lnL w="12700">
                        <a:solidFill>
                          <a:srgbClr val="000000"/>
                        </a:solidFill>
                      </a:lnL>
                      <a:lnR w="12700">
                        <a:solidFill>
                          <a:srgbClr val="000000"/>
                        </a:solidFill>
                      </a:lnR>
                      <a:lnT w="12700">
                        <a:solidFill>
                          <a:srgbClr val="000000"/>
                        </a:solidFill>
                      </a:lnT>
                      <a:lnB w="12700">
                        <a:solidFill>
                          <a:srgbClr val="000000"/>
                        </a:solidFill>
                      </a:lnB>
                    </a:tcPr>
                  </a:tc>
                  <a:tc>
                    <a:txBody>
                      <a:bodyPr/>
                      <a:lstStyle/>
                      <a:p>
                        <a:pPr>
                          <a:defRPr sz="1800"/>
                        </a:pPr>
                        <a:r>
                          <a:rPr sz="1200"/>
                          <a:t>Blockchain</a:t>
                        </a:r>
                      </a:p>
                    </a:txBody>
                    <a:tcPr marL="45720" marR="45720" anchor="ctr" horzOverflow="overflow">
                      <a:lnL w="12700">
                        <a:solidFill>
                          <a:srgbClr val="000000"/>
                        </a:solidFill>
                      </a:lnL>
                      <a:lnR w="12700">
                        <a:solidFill>
                          <a:srgbClr val="000000"/>
                        </a:solidFill>
                      </a:lnR>
                      <a:lnT w="12700">
                        <a:solidFill>
                          <a:srgbClr val="000000"/>
                        </a:solidFill>
                      </a:lnT>
                      <a:lnB w="12700">
                        <a:solidFill>
                          <a:srgbClr val="000000"/>
                        </a:solidFill>
                      </a:lnB>
                    </a:tcPr>
                  </a:tc>
                  <a:extLst>
                    <a:ext uri="{0D108BD9-81ED-4DB2-BD59-A6C34878D82A}">
                      <a16:rowId xmlns:a16="http://schemas.microsoft.com/office/drawing/2014/main" val="10000"/>
                    </a:ext>
                  </a:extLst>
                </a:tr>
                <a:tr h="495300">
                  <a:tc>
                    <a:txBody>
                      <a:bodyPr/>
                      <a:lstStyle/>
                      <a:p>
                        <a:endParaRPr/>
                      </a:p>
                    </a:txBody>
                    <a:tcPr marL="45720" marR="45720" anchor="ctr" horzOverflow="overflow">
                      <a:lnL w="12700">
                        <a:solidFill>
                          <a:srgbClr val="000000"/>
                        </a:solidFill>
                      </a:lnL>
                      <a:lnR w="12700">
                        <a:solidFill>
                          <a:srgbClr val="000000"/>
                        </a:solidFill>
                      </a:lnR>
                      <a:lnT w="12700">
                        <a:solidFill>
                          <a:srgbClr val="000000"/>
                        </a:solidFill>
                      </a:lnT>
                      <a:lnB w="12700">
                        <a:solidFill>
                          <a:srgbClr val="000000"/>
                        </a:solidFill>
                      </a:lnB>
                    </a:tcPr>
                  </a:tc>
                  <a:tc>
                    <a:txBody>
                      <a:bodyPr/>
                      <a:lstStyle/>
                      <a:p>
                        <a:pPr>
                          <a:defRPr sz="1800"/>
                        </a:pPr>
                        <a:r>
                          <a:rPr sz="1200"/>
                          <a:t>Block</a:t>
                        </a:r>
                      </a:p>
                    </a:txBody>
                    <a:tcPr marL="45720" marR="45720" anchor="ctr" horzOverflow="overflow">
                      <a:lnL w="12700">
                        <a:solidFill>
                          <a:srgbClr val="000000"/>
                        </a:solidFill>
                      </a:lnL>
                      <a:lnR w="12700">
                        <a:solidFill>
                          <a:srgbClr val="000000"/>
                        </a:solidFill>
                      </a:lnR>
                      <a:lnT w="12700">
                        <a:solidFill>
                          <a:srgbClr val="000000"/>
                        </a:solidFill>
                      </a:lnT>
                      <a:lnB w="12700">
                        <a:solidFill>
                          <a:srgbClr val="000000"/>
                        </a:solidFill>
                      </a:lnB>
                    </a:tcPr>
                  </a:tc>
                  <a:extLst>
                    <a:ext uri="{0D108BD9-81ED-4DB2-BD59-A6C34878D82A}">
                      <a16:rowId xmlns:a16="http://schemas.microsoft.com/office/drawing/2014/main" val="10001"/>
                    </a:ext>
                  </a:extLst>
                </a:tr>
                <a:tr h="373380">
                  <a:tc>
                    <a:txBody>
                      <a:bodyPr/>
                      <a:lstStyle/>
                      <a:p>
                        <a:endParaRPr/>
                      </a:p>
                    </a:txBody>
                    <a:tcPr marL="45720" marR="45720" anchor="ctr" horzOverflow="overflow">
                      <a:lnL w="12700">
                        <a:solidFill>
                          <a:srgbClr val="000000"/>
                        </a:solidFill>
                      </a:lnL>
                      <a:lnR w="12700">
                        <a:solidFill>
                          <a:srgbClr val="000000"/>
                        </a:solidFill>
                      </a:lnR>
                      <a:lnT w="12700">
                        <a:solidFill>
                          <a:srgbClr val="000000"/>
                        </a:solidFill>
                      </a:lnT>
                      <a:lnB w="12700">
                        <a:solidFill>
                          <a:srgbClr val="000000"/>
                        </a:solidFill>
                      </a:lnB>
                    </a:tcPr>
                  </a:tc>
                  <a:tc>
                    <a:txBody>
                      <a:bodyPr/>
                      <a:lstStyle/>
                      <a:p>
                        <a:pPr>
                          <a:defRPr sz="1800"/>
                        </a:pPr>
                        <a:r>
                          <a:rPr sz="1200" dirty="0"/>
                          <a:t>Block header</a:t>
                        </a:r>
                      </a:p>
                    </a:txBody>
                    <a:tcPr marL="45720" marR="45720" anchor="ctr" horzOverflow="overflow">
                      <a:lnL w="12700">
                        <a:solidFill>
                          <a:srgbClr val="000000"/>
                        </a:solidFill>
                      </a:lnL>
                      <a:lnR w="12700">
                        <a:solidFill>
                          <a:srgbClr val="000000"/>
                        </a:solidFill>
                      </a:lnR>
                      <a:lnT w="12700">
                        <a:solidFill>
                          <a:srgbClr val="000000"/>
                        </a:solidFill>
                      </a:lnT>
                      <a:lnB w="12700">
                        <a:solidFill>
                          <a:srgbClr val="000000"/>
                        </a:solidFill>
                      </a:lnB>
                    </a:tcPr>
                  </a:tc>
                  <a:extLst>
                    <a:ext uri="{0D108BD9-81ED-4DB2-BD59-A6C34878D82A}">
                      <a16:rowId xmlns:a16="http://schemas.microsoft.com/office/drawing/2014/main" val="10002"/>
                    </a:ext>
                  </a:extLst>
                </a:tr>
                <a:tr h="426719">
                  <a:tc>
                    <a:txBody>
                      <a:bodyPr/>
                      <a:lstStyle/>
                      <a:p>
                        <a:endParaRPr/>
                      </a:p>
                    </a:txBody>
                    <a:tcPr marL="45720" marR="45720" anchor="ctr" horzOverflow="overflow">
                      <a:lnL w="12700">
                        <a:solidFill>
                          <a:srgbClr val="000000"/>
                        </a:solidFill>
                      </a:lnL>
                      <a:lnR w="12700">
                        <a:solidFill>
                          <a:srgbClr val="000000"/>
                        </a:solidFill>
                      </a:lnR>
                      <a:lnT w="12700">
                        <a:solidFill>
                          <a:srgbClr val="000000"/>
                        </a:solidFill>
                      </a:lnT>
                      <a:lnB w="12700">
                        <a:solidFill>
                          <a:srgbClr val="000000"/>
                        </a:solidFill>
                      </a:lnB>
                    </a:tcPr>
                  </a:tc>
                  <a:tc>
                    <a:txBody>
                      <a:bodyPr/>
                      <a:lstStyle/>
                      <a:p>
                        <a:pPr>
                          <a:defRPr sz="1800"/>
                        </a:pPr>
                        <a:r>
                          <a:rPr sz="1200" dirty="0"/>
                          <a:t>Block data</a:t>
                        </a:r>
                      </a:p>
                    </a:txBody>
                    <a:tcPr marL="45720" marR="45720" marT="36000" anchor="ctr" horzOverflow="overflow">
                      <a:lnL w="12700">
                        <a:solidFill>
                          <a:srgbClr val="000000"/>
                        </a:solidFill>
                      </a:lnL>
                      <a:lnR w="12700">
                        <a:solidFill>
                          <a:srgbClr val="000000"/>
                        </a:solidFill>
                      </a:lnR>
                      <a:lnT w="12700">
                        <a:solidFill>
                          <a:srgbClr val="000000"/>
                        </a:solidFill>
                      </a:lnT>
                      <a:lnB w="12700">
                        <a:solidFill>
                          <a:srgbClr val="000000"/>
                        </a:solidFill>
                      </a:lnB>
                    </a:tcPr>
                  </a:tc>
                  <a:extLst>
                    <a:ext uri="{0D108BD9-81ED-4DB2-BD59-A6C34878D82A}">
                      <a16:rowId xmlns:a16="http://schemas.microsoft.com/office/drawing/2014/main" val="10003"/>
                    </a:ext>
                  </a:extLst>
                </a:tr>
                <a:tr h="434340">
                  <a:tc>
                    <a:txBody>
                      <a:bodyPr/>
                      <a:lstStyle/>
                      <a:p>
                        <a:endParaRPr/>
                      </a:p>
                    </a:txBody>
                    <a:tcPr marL="45720" marR="45720" anchor="ctr" horzOverflow="overflow">
                      <a:lnL w="12700">
                        <a:solidFill>
                          <a:srgbClr val="000000"/>
                        </a:solidFill>
                      </a:lnL>
                      <a:lnR w="12700">
                        <a:solidFill>
                          <a:srgbClr val="000000"/>
                        </a:solidFill>
                      </a:lnR>
                      <a:lnT w="12700">
                        <a:solidFill>
                          <a:srgbClr val="000000"/>
                        </a:solidFill>
                      </a:lnT>
                      <a:lnB w="12700">
                        <a:solidFill>
                          <a:srgbClr val="000000"/>
                        </a:solidFill>
                      </a:lnB>
                    </a:tcPr>
                  </a:tc>
                  <a:tc>
                    <a:txBody>
                      <a:bodyPr/>
                      <a:lstStyle/>
                      <a:p>
                        <a:pPr>
                          <a:defRPr sz="1800"/>
                        </a:pPr>
                        <a:r>
                          <a:rPr sz="1200"/>
                          <a:t>Transaction</a:t>
                        </a:r>
                      </a:p>
                    </a:txBody>
                    <a:tcPr marL="45720" marR="45720" anchor="ctr" horzOverflow="overflow">
                      <a:lnL w="12700">
                        <a:solidFill>
                          <a:srgbClr val="000000"/>
                        </a:solidFill>
                      </a:lnL>
                      <a:lnR w="12700">
                        <a:solidFill>
                          <a:srgbClr val="000000"/>
                        </a:solidFill>
                      </a:lnR>
                      <a:lnT w="12700">
                        <a:solidFill>
                          <a:srgbClr val="000000"/>
                        </a:solidFill>
                      </a:lnT>
                      <a:lnB w="12700">
                        <a:solidFill>
                          <a:srgbClr val="000000"/>
                        </a:solidFill>
                      </a:lnB>
                    </a:tcPr>
                  </a:tc>
                  <a:extLst>
                    <a:ext uri="{0D108BD9-81ED-4DB2-BD59-A6C34878D82A}">
                      <a16:rowId xmlns:a16="http://schemas.microsoft.com/office/drawing/2014/main" val="10004"/>
                    </a:ext>
                  </a:extLst>
                </a:tr>
                <a:tr h="335280">
                  <a:tc>
                    <a:txBody>
                      <a:bodyPr/>
                      <a:lstStyle/>
                      <a:p>
                        <a:endParaRPr/>
                      </a:p>
                    </a:txBody>
                    <a:tcPr marL="45720" marR="45720" anchor="ctr" horzOverflow="overflow">
                      <a:lnL w="12700">
                        <a:solidFill>
                          <a:srgbClr val="000000"/>
                        </a:solidFill>
                      </a:lnL>
                      <a:lnR w="12700">
                        <a:solidFill>
                          <a:srgbClr val="000000"/>
                        </a:solidFill>
                      </a:lnR>
                      <a:lnT w="12700">
                        <a:solidFill>
                          <a:srgbClr val="000000"/>
                        </a:solidFill>
                      </a:lnT>
                      <a:lnB w="12700">
                        <a:solidFill>
                          <a:srgbClr val="000000"/>
                        </a:solidFill>
                      </a:lnB>
                    </a:tcPr>
                  </a:tc>
                  <a:tc>
                    <a:txBody>
                      <a:bodyPr/>
                      <a:lstStyle/>
                      <a:p>
                        <a:r>
                          <a:rPr dirty="0"/>
                          <a:t>Block metadata</a:t>
                        </a:r>
                      </a:p>
                    </a:txBody>
                    <a:tcPr marL="45720" marR="45720" marT="144000" marB="108000" anchor="ctr" horzOverflow="overflow">
                      <a:lnL w="12700">
                        <a:solidFill>
                          <a:srgbClr val="000000"/>
                        </a:solidFill>
                      </a:lnL>
                      <a:lnR w="12700">
                        <a:solidFill>
                          <a:srgbClr val="000000"/>
                        </a:solidFill>
                      </a:lnR>
                      <a:lnT w="12700">
                        <a:solidFill>
                          <a:srgbClr val="000000"/>
                        </a:solidFill>
                      </a:lnT>
                      <a:lnB w="12700">
                        <a:solidFill>
                          <a:srgbClr val="000000"/>
                        </a:solidFill>
                      </a:lnB>
                    </a:tcPr>
                  </a:tc>
                  <a:extLst>
                    <a:ext uri="{0D108BD9-81ED-4DB2-BD59-A6C34878D82A}">
                      <a16:rowId xmlns:a16="http://schemas.microsoft.com/office/drawing/2014/main" val="10005"/>
                    </a:ext>
                  </a:extLst>
                </a:tr>
                <a:tr h="548640">
                  <a:tc>
                    <a:txBody>
                      <a:bodyPr/>
                      <a:lstStyle/>
                      <a:p>
                        <a:endParaRPr dirty="0"/>
                      </a:p>
                    </a:txBody>
                    <a:tcPr marL="45720" marR="45720" anchor="ctr" horzOverflow="overflow">
                      <a:lnL w="12700">
                        <a:solidFill>
                          <a:srgbClr val="000000"/>
                        </a:solidFill>
                      </a:lnL>
                      <a:lnR w="12700">
                        <a:solidFill>
                          <a:srgbClr val="000000"/>
                        </a:solidFill>
                      </a:lnR>
                      <a:lnT w="12700">
                        <a:solidFill>
                          <a:srgbClr val="000000"/>
                        </a:solidFill>
                      </a:lnT>
                      <a:lnB w="12700">
                        <a:solidFill>
                          <a:srgbClr val="000000"/>
                        </a:solidFill>
                      </a:lnB>
                    </a:tcPr>
                  </a:tc>
                  <a:tc>
                    <a:txBody>
                      <a:bodyPr/>
                      <a:lstStyle/>
                      <a:p>
                        <a:pPr>
                          <a:defRPr sz="1400"/>
                        </a:pPr>
                        <a:endParaRPr dirty="0"/>
                      </a:p>
                      <a:p>
                        <a:r>
                          <a:rPr lang="en-US" dirty="0"/>
                          <a:t>H</a:t>
                        </a:r>
                        <a:r>
                          <a:rPr dirty="0"/>
                          <a:t>2 is chained to </a:t>
                        </a:r>
                        <a:r>
                          <a:rPr lang="en-US" dirty="0"/>
                          <a:t>H</a:t>
                        </a:r>
                        <a:r>
                          <a:rPr dirty="0"/>
                          <a:t>1</a:t>
                        </a:r>
                        <a:endParaRPr lang="en-US" dirty="0"/>
                      </a:p>
                      <a:p>
                        <a:endParaRPr dirty="0"/>
                      </a:p>
                    </a:txBody>
                    <a:tcPr marL="45720" marR="45720" anchor="ctr" horzOverflow="overflow">
                      <a:lnL w="12700">
                        <a:solidFill>
                          <a:srgbClr val="000000"/>
                        </a:solidFill>
                      </a:lnL>
                      <a:lnR w="12700">
                        <a:solidFill>
                          <a:srgbClr val="000000"/>
                        </a:solidFill>
                      </a:lnR>
                      <a:lnT w="12700">
                        <a:solidFill>
                          <a:srgbClr val="000000"/>
                        </a:solidFill>
                      </a:lnT>
                      <a:lnB w="12700">
                        <a:solidFill>
                          <a:srgbClr val="000000"/>
                        </a:solidFill>
                      </a:lnB>
                    </a:tcPr>
                  </a:tc>
                  <a:extLst>
                    <a:ext uri="{0D108BD9-81ED-4DB2-BD59-A6C34878D82A}">
                      <a16:rowId xmlns:a16="http://schemas.microsoft.com/office/drawing/2014/main" val="10006"/>
                    </a:ext>
                  </a:extLst>
                </a:tr>
              </a:tbl>
            </a:graphicData>
          </a:graphic>
        </p:graphicFrame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AFAF853F-0777-B24F-88BD-978789A4FF09}"/>
                </a:ext>
              </a:extLst>
            </p:cNvPr>
            <p:cNvGrpSpPr/>
            <p:nvPr/>
          </p:nvGrpSpPr>
          <p:grpSpPr>
            <a:xfrm>
              <a:off x="8431159" y="2583340"/>
              <a:ext cx="752582" cy="380304"/>
              <a:chOff x="8431159" y="2569892"/>
              <a:chExt cx="752582" cy="380304"/>
            </a:xfrm>
          </p:grpSpPr>
          <p:sp>
            <p:nvSpPr>
              <p:cNvPr id="474" name="Rectangle"/>
              <p:cNvSpPr/>
              <p:nvPr/>
            </p:nvSpPr>
            <p:spPr>
              <a:xfrm>
                <a:off x="8431159" y="2569892"/>
                <a:ext cx="739380" cy="380304"/>
              </a:xfrm>
              <a:prstGeom prst="rect">
                <a:avLst/>
              </a:prstGeom>
              <a:solidFill>
                <a:srgbClr val="0070C0"/>
              </a:solidFill>
              <a:ln w="12700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36000" tIns="45719" rIns="45719" bIns="45719" numCol="1" anchor="t">
                <a:noAutofit/>
              </a:bodyPr>
              <a:lstStyle/>
              <a:p>
                <a:pPr>
                  <a:defRPr sz="16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475" name="B1"/>
              <p:cNvSpPr txBox="1"/>
              <p:nvPr/>
            </p:nvSpPr>
            <p:spPr>
              <a:xfrm>
                <a:off x="8444361" y="2569892"/>
                <a:ext cx="739380" cy="24622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ma14="http://schemas.microsoft.com/office/mac/drawingml/2011/main" val="1"/>
                </a:ext>
              </a:extLst>
            </p:spPr>
            <p:txBody>
              <a:bodyPr wrap="square" lIns="36000" tIns="0" rIns="0" bIns="0" numCol="1" anchor="t">
                <a:spAutoFit/>
              </a:bodyPr>
              <a:lstStyle>
                <a:lvl1pPr>
                  <a:defRPr sz="1600">
                    <a:solidFill>
                      <a:srgbClr val="FFFFFF"/>
                    </a:solidFill>
                  </a:defRPr>
                </a:lvl1pPr>
              </a:lstStyle>
              <a:p>
                <a:r>
                  <a:rPr dirty="0">
                    <a:solidFill>
                      <a:schemeClr val="bg1"/>
                    </a:solidFill>
                  </a:rPr>
                  <a:t>B1</a:t>
                </a:r>
              </a:p>
            </p:txBody>
          </p:sp>
        </p:grpSp>
        <p:grpSp>
          <p:nvGrpSpPr>
            <p:cNvPr id="480" name="Group 24"/>
            <p:cNvGrpSpPr/>
            <p:nvPr/>
          </p:nvGrpSpPr>
          <p:grpSpPr>
            <a:xfrm>
              <a:off x="8440040" y="2172116"/>
              <a:ext cx="721619" cy="332741"/>
              <a:chOff x="0" y="0"/>
              <a:chExt cx="721618" cy="332740"/>
            </a:xfrm>
          </p:grpSpPr>
          <p:sp>
            <p:nvSpPr>
              <p:cNvPr id="478" name="Double Wave 9"/>
              <p:cNvSpPr/>
              <p:nvPr/>
            </p:nvSpPr>
            <p:spPr>
              <a:xfrm>
                <a:off x="0" y="2875"/>
                <a:ext cx="721619" cy="29531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6644" extrusionOk="0">
                    <a:moveTo>
                      <a:pt x="0" y="1006"/>
                    </a:moveTo>
                    <a:cubicBezTo>
                      <a:pt x="3600" y="-2478"/>
                      <a:pt x="7200" y="4490"/>
                      <a:pt x="10800" y="1006"/>
                    </a:cubicBezTo>
                    <a:cubicBezTo>
                      <a:pt x="14400" y="-2478"/>
                      <a:pt x="18000" y="4490"/>
                      <a:pt x="21600" y="1006"/>
                    </a:cubicBezTo>
                    <a:lnTo>
                      <a:pt x="21600" y="15638"/>
                    </a:lnTo>
                    <a:cubicBezTo>
                      <a:pt x="18000" y="19122"/>
                      <a:pt x="14400" y="12154"/>
                      <a:pt x="10800" y="15638"/>
                    </a:cubicBezTo>
                    <a:cubicBezTo>
                      <a:pt x="7200" y="19122"/>
                      <a:pt x="3600" y="12154"/>
                      <a:pt x="0" y="15638"/>
                    </a:cubicBezTo>
                    <a:close/>
                  </a:path>
                </a:pathLst>
              </a:custGeom>
              <a:solidFill>
                <a:srgbClr val="DBE4F3"/>
              </a:solidFill>
              <a:ln w="12700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>
                  <a:defRPr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479" name="TextBox 43"/>
              <p:cNvSpPr txBox="1"/>
              <p:nvPr/>
            </p:nvSpPr>
            <p:spPr>
              <a:xfrm>
                <a:off x="454626" y="0"/>
                <a:ext cx="219135" cy="33274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ma14="http://schemas.microsoft.com/office/mac/drawingml/2011/main" val="1"/>
                </a:ext>
              </a:extLst>
            </p:spPr>
            <p:txBody>
              <a:bodyPr wrap="none" lIns="45719" tIns="45719" rIns="45719" bIns="45719" numCol="1" anchor="t">
                <a:spAutoFit/>
              </a:bodyPr>
              <a:lstStyle>
                <a:lvl1pPr>
                  <a:defRPr sz="1600"/>
                </a:lvl1pPr>
              </a:lstStyle>
              <a:p>
                <a:r>
                  <a:t>B</a:t>
                </a:r>
              </a:p>
            </p:txBody>
          </p:sp>
        </p:grpSp>
        <p:grpSp>
          <p:nvGrpSpPr>
            <p:cNvPr id="483" name="Rectangle 85"/>
            <p:cNvGrpSpPr/>
            <p:nvPr/>
          </p:nvGrpSpPr>
          <p:grpSpPr>
            <a:xfrm>
              <a:off x="8683588" y="3898522"/>
              <a:ext cx="234523" cy="290744"/>
              <a:chOff x="0" y="0"/>
              <a:chExt cx="234521" cy="290743"/>
            </a:xfrm>
          </p:grpSpPr>
          <p:sp>
            <p:nvSpPr>
              <p:cNvPr id="481" name="Rectangle"/>
              <p:cNvSpPr/>
              <p:nvPr/>
            </p:nvSpPr>
            <p:spPr>
              <a:xfrm>
                <a:off x="0" y="-1"/>
                <a:ext cx="234522" cy="290745"/>
              </a:xfrm>
              <a:prstGeom prst="rect">
                <a:avLst/>
              </a:prstGeom>
              <a:solidFill>
                <a:srgbClr val="FFF2CC"/>
              </a:solidFill>
              <a:ln w="12700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>
                  <a:defRPr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482" name="T5"/>
              <p:cNvSpPr txBox="1"/>
              <p:nvPr/>
            </p:nvSpPr>
            <p:spPr>
              <a:xfrm>
                <a:off x="0" y="56471"/>
                <a:ext cx="234522" cy="17780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ma14="http://schemas.microsoft.com/office/mac/drawingml/2011/main" val="1"/>
                </a:ext>
              </a:extLst>
            </p:spPr>
            <p:txBody>
              <a:bodyPr wrap="square" lIns="0" tIns="0" rIns="0" bIns="0" numCol="1" anchor="ctr">
                <a:spAutoFit/>
              </a:bodyPr>
              <a:lstStyle>
                <a:lvl1pPr algn="ctr">
                  <a:defRPr sz="1200">
                    <a:solidFill>
                      <a:srgbClr val="002060"/>
                    </a:solidFill>
                  </a:defRPr>
                </a:lvl1pPr>
              </a:lstStyle>
              <a:p>
                <a:r>
                  <a:t>T5</a:t>
                </a:r>
              </a:p>
            </p:txBody>
          </p:sp>
        </p:grpSp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751B23DE-EC3B-1048-BB54-0F5766A14AE0}"/>
                </a:ext>
              </a:extLst>
            </p:cNvPr>
            <p:cNvGrpSpPr/>
            <p:nvPr/>
          </p:nvGrpSpPr>
          <p:grpSpPr>
            <a:xfrm>
              <a:off x="8408082" y="4727133"/>
              <a:ext cx="785535" cy="506143"/>
              <a:chOff x="8445104" y="4693513"/>
              <a:chExt cx="785535" cy="506143"/>
            </a:xfrm>
          </p:grpSpPr>
          <p:sp>
            <p:nvSpPr>
              <p:cNvPr id="564" name="Gebogen verbindingslijn 64"/>
              <p:cNvSpPr/>
              <p:nvPr/>
            </p:nvSpPr>
            <p:spPr>
              <a:xfrm rot="5400000">
                <a:off x="8727044" y="4580427"/>
                <a:ext cx="221652" cy="44782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599" y="0"/>
                    </a:moveTo>
                    <a:lnTo>
                      <a:pt x="0" y="0"/>
                    </a:lnTo>
                    <a:lnTo>
                      <a:pt x="0" y="21600"/>
                    </a:lnTo>
                    <a:lnTo>
                      <a:pt x="21600" y="21600"/>
                    </a:lnTo>
                  </a:path>
                </a:pathLst>
              </a:custGeom>
              <a:noFill/>
              <a:ln w="12700" cap="flat">
                <a:solidFill>
                  <a:srgbClr val="000000"/>
                </a:solidFill>
                <a:prstDash val="sysDot"/>
                <a:miter lim="800000"/>
                <a:tailEnd type="triangle" w="med" len="med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endParaRPr/>
              </a:p>
            </p:txBody>
          </p:sp>
          <p:sp>
            <p:nvSpPr>
              <p:cNvPr id="565" name="Rectangle"/>
              <p:cNvSpPr/>
              <p:nvPr/>
            </p:nvSpPr>
            <p:spPr>
              <a:xfrm>
                <a:off x="8445104" y="4915163"/>
                <a:ext cx="337713" cy="284493"/>
              </a:xfrm>
              <a:prstGeom prst="rect">
                <a:avLst/>
              </a:prstGeom>
              <a:solidFill>
                <a:schemeClr val="bg1"/>
              </a:solidFill>
              <a:ln w="12700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36000" tIns="0" rIns="36000" bIns="0" numCol="1" anchor="t">
                <a:noAutofit/>
              </a:bodyPr>
              <a:lstStyle/>
              <a:p>
                <a:pPr>
                  <a:defRPr>
                    <a:solidFill>
                      <a:srgbClr val="FFFFFF"/>
                    </a:solidFill>
                  </a:defRPr>
                </a:pPr>
                <a:r>
                  <a:rPr lang="en-US" dirty="0">
                    <a:solidFill>
                      <a:schemeClr val="tx1"/>
                    </a:solidFill>
                  </a:rPr>
                  <a:t>H1</a:t>
                </a:r>
                <a:endParaRPr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568" name="Rectangle"/>
              <p:cNvSpPr/>
              <p:nvPr/>
            </p:nvSpPr>
            <p:spPr>
              <a:xfrm>
                <a:off x="8892926" y="4915162"/>
                <a:ext cx="337713" cy="284493"/>
              </a:xfrm>
              <a:prstGeom prst="rect">
                <a:avLst/>
              </a:prstGeom>
              <a:solidFill>
                <a:schemeClr val="bg1"/>
              </a:solidFill>
              <a:ln w="12700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36000" tIns="0" rIns="36000" bIns="0" numCol="1" anchor="t">
                <a:noAutofit/>
              </a:bodyPr>
              <a:lstStyle/>
              <a:p>
                <a:pPr>
                  <a:defRPr>
                    <a:solidFill>
                      <a:srgbClr val="FFFFFF"/>
                    </a:solidFill>
                  </a:defRPr>
                </a:pPr>
                <a:r>
                  <a:rPr lang="en-US" dirty="0">
                    <a:solidFill>
                      <a:schemeClr val="tx1"/>
                    </a:solidFill>
                  </a:rPr>
                  <a:t>H2</a:t>
                </a:r>
                <a:endParaRPr dirty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555" name="Rectangle"/>
            <p:cNvSpPr/>
            <p:nvPr/>
          </p:nvSpPr>
          <p:spPr>
            <a:xfrm>
              <a:off x="8460190" y="3092363"/>
              <a:ext cx="681319" cy="242609"/>
            </a:xfrm>
            <a:prstGeom prst="rect">
              <a:avLst/>
            </a:prstGeom>
            <a:solidFill>
              <a:schemeClr val="bg1"/>
            </a:solidFill>
            <a:ln w="12700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36000" tIns="0" rIns="45719" bIns="45719" numCol="1" anchor="t">
              <a:noAutofit/>
            </a:bodyPr>
            <a:lstStyle/>
            <a:p>
              <a:pPr>
                <a:defRPr sz="1600">
                  <a:solidFill>
                    <a:srgbClr val="002060"/>
                  </a:solidFill>
                </a:defRPr>
              </a:pPr>
              <a:r>
                <a:rPr lang="en-US" dirty="0">
                  <a:solidFill>
                    <a:schemeClr val="tx1"/>
                  </a:solidFill>
                </a:rPr>
                <a:t>H3</a:t>
              </a:r>
              <a:endParaRPr dirty="0">
                <a:solidFill>
                  <a:schemeClr val="tx1"/>
                </a:solidFill>
              </a:endParaRPr>
            </a:p>
          </p:txBody>
        </p:sp>
        <p:sp>
          <p:nvSpPr>
            <p:cNvPr id="153" name="Rectangle">
              <a:extLst>
                <a:ext uri="{FF2B5EF4-FFF2-40B4-BE49-F238E27FC236}">
                  <a16:creationId xmlns:a16="http://schemas.microsoft.com/office/drawing/2014/main" id="{E5F8102A-3BEE-6744-B1E6-3F0143070221}"/>
                </a:ext>
              </a:extLst>
            </p:cNvPr>
            <p:cNvSpPr/>
            <p:nvPr/>
          </p:nvSpPr>
          <p:spPr>
            <a:xfrm>
              <a:off x="8460190" y="3486978"/>
              <a:ext cx="681319" cy="242609"/>
            </a:xfrm>
            <a:prstGeom prst="rect">
              <a:avLst/>
            </a:prstGeom>
            <a:solidFill>
              <a:schemeClr val="bg1"/>
            </a:solidFill>
            <a:ln w="12700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36000" tIns="0" rIns="45719" bIns="45719" numCol="1" anchor="t">
              <a:noAutofit/>
            </a:bodyPr>
            <a:lstStyle/>
            <a:p>
              <a:pPr>
                <a:defRPr sz="1600">
                  <a:solidFill>
                    <a:srgbClr val="002060"/>
                  </a:solidFill>
                </a:defRPr>
              </a:pPr>
              <a:r>
                <a:rPr lang="en-US" dirty="0">
                  <a:solidFill>
                    <a:schemeClr val="tx1"/>
                  </a:solidFill>
                </a:rPr>
                <a:t>D1</a:t>
              </a:r>
              <a:endParaRPr dirty="0">
                <a:solidFill>
                  <a:schemeClr val="tx1"/>
                </a:solidFill>
              </a:endParaRPr>
            </a:p>
          </p:txBody>
        </p:sp>
        <p:sp>
          <p:nvSpPr>
            <p:cNvPr id="154" name="Rectangle">
              <a:extLst>
                <a:ext uri="{FF2B5EF4-FFF2-40B4-BE49-F238E27FC236}">
                  <a16:creationId xmlns:a16="http://schemas.microsoft.com/office/drawing/2014/main" id="{CC8117E2-4D35-7042-9904-7B6077C47E1C}"/>
                </a:ext>
              </a:extLst>
            </p:cNvPr>
            <p:cNvSpPr/>
            <p:nvPr/>
          </p:nvSpPr>
          <p:spPr>
            <a:xfrm>
              <a:off x="8460190" y="4356345"/>
              <a:ext cx="681319" cy="242609"/>
            </a:xfrm>
            <a:prstGeom prst="rect">
              <a:avLst/>
            </a:prstGeom>
            <a:solidFill>
              <a:schemeClr val="bg1"/>
            </a:solidFill>
            <a:ln w="12700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36000" tIns="0" rIns="45719" bIns="45719" numCol="1" anchor="t">
              <a:noAutofit/>
            </a:bodyPr>
            <a:lstStyle/>
            <a:p>
              <a:pPr>
                <a:defRPr sz="1600">
                  <a:solidFill>
                    <a:srgbClr val="002060"/>
                  </a:solidFill>
                </a:defRPr>
              </a:pPr>
              <a:r>
                <a:rPr lang="en-US" dirty="0">
                  <a:solidFill>
                    <a:schemeClr val="tx1"/>
                  </a:solidFill>
                </a:rPr>
                <a:t>M3</a:t>
              </a:r>
              <a:endParaRPr dirty="0">
                <a:solidFill>
                  <a:schemeClr val="tx1"/>
                </a:solidFill>
              </a:endParaRPr>
            </a:p>
          </p:txBody>
        </p:sp>
      </p:grpSp>
      <p:sp>
        <p:nvSpPr>
          <p:cNvPr id="88" name="Rectangle">
            <a:extLst>
              <a:ext uri="{FF2B5EF4-FFF2-40B4-BE49-F238E27FC236}">
                <a16:creationId xmlns:a16="http://schemas.microsoft.com/office/drawing/2014/main" id="{A6198EEA-9E1D-CC45-BB82-7306A1F673B7}"/>
              </a:ext>
            </a:extLst>
          </p:cNvPr>
          <p:cNvSpPr/>
          <p:nvPr/>
        </p:nvSpPr>
        <p:spPr>
          <a:xfrm>
            <a:off x="2193945" y="3051621"/>
            <a:ext cx="1272990" cy="1753388"/>
          </a:xfrm>
          <a:prstGeom prst="rect">
            <a:avLst/>
          </a:prstGeom>
          <a:solidFill>
            <a:srgbClr val="0070C0"/>
          </a:solidFill>
          <a:ln w="12700" cap="flat">
            <a:solidFill>
              <a:srgbClr val="000000"/>
            </a:solidFill>
            <a:prstDash val="solid"/>
            <a:miter lim="800000"/>
          </a:ln>
          <a:effectLst/>
        </p:spPr>
        <p:txBody>
          <a:bodyPr wrap="square" lIns="45719" tIns="45719" rIns="45719" bIns="45719" numCol="1" anchor="t">
            <a:noAutofit/>
          </a:bodyPr>
          <a:lstStyle/>
          <a:p>
            <a:pPr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89" name="B1">
            <a:extLst>
              <a:ext uri="{FF2B5EF4-FFF2-40B4-BE49-F238E27FC236}">
                <a16:creationId xmlns:a16="http://schemas.microsoft.com/office/drawing/2014/main" id="{11AFD02B-8B09-8D40-BD3F-9539E95CF641}"/>
              </a:ext>
            </a:extLst>
          </p:cNvPr>
          <p:cNvSpPr txBox="1"/>
          <p:nvPr/>
        </p:nvSpPr>
        <p:spPr>
          <a:xfrm>
            <a:off x="2193945" y="3051621"/>
            <a:ext cx="1272990" cy="24622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72000" tIns="0" rIns="0" bIns="0" numCol="1" anchor="t">
            <a:spAutoFit/>
          </a:bodyPr>
          <a:lstStyle>
            <a:lvl1pPr>
              <a:defRPr sz="1600">
                <a:solidFill>
                  <a:srgbClr val="FFFFFF"/>
                </a:solidFill>
              </a:defRPr>
            </a:lvl1pPr>
          </a:lstStyle>
          <a:p>
            <a:r>
              <a:rPr dirty="0"/>
              <a:t>B</a:t>
            </a:r>
            <a:r>
              <a:rPr lang="en-US" dirty="0"/>
              <a:t>0</a:t>
            </a:r>
            <a:endParaRPr dirty="0"/>
          </a:p>
        </p:txBody>
      </p:sp>
      <p:sp>
        <p:nvSpPr>
          <p:cNvPr id="90" name="Rectangle">
            <a:extLst>
              <a:ext uri="{FF2B5EF4-FFF2-40B4-BE49-F238E27FC236}">
                <a16:creationId xmlns:a16="http://schemas.microsoft.com/office/drawing/2014/main" id="{05DDA87F-C85B-7F47-A78A-FEF1C05C9A8C}"/>
              </a:ext>
            </a:extLst>
          </p:cNvPr>
          <p:cNvSpPr/>
          <p:nvPr/>
        </p:nvSpPr>
        <p:spPr>
          <a:xfrm>
            <a:off x="2245099" y="3462592"/>
            <a:ext cx="1176815" cy="962308"/>
          </a:xfrm>
          <a:prstGeom prst="rect">
            <a:avLst/>
          </a:prstGeom>
          <a:solidFill>
            <a:schemeClr val="bg1"/>
          </a:solidFill>
          <a:ln w="12700" cap="flat">
            <a:solidFill>
              <a:srgbClr val="000000"/>
            </a:solidFill>
            <a:prstDash val="solid"/>
            <a:miter lim="800000"/>
          </a:ln>
          <a:effectLst/>
        </p:spPr>
        <p:txBody>
          <a:bodyPr wrap="square" lIns="72000" tIns="45719" rIns="45719" bIns="45719" numCol="1" anchor="t">
            <a:noAutofit/>
          </a:bodyPr>
          <a:lstStyle/>
          <a:p>
            <a:pPr>
              <a:defRPr sz="1600">
                <a:solidFill>
                  <a:srgbClr val="002060"/>
                </a:solidFill>
              </a:defRPr>
            </a:pPr>
            <a:endParaRPr dirty="0"/>
          </a:p>
        </p:txBody>
      </p:sp>
      <p:sp>
        <p:nvSpPr>
          <p:cNvPr id="91" name="D1">
            <a:extLst>
              <a:ext uri="{FF2B5EF4-FFF2-40B4-BE49-F238E27FC236}">
                <a16:creationId xmlns:a16="http://schemas.microsoft.com/office/drawing/2014/main" id="{3DCD4B53-796C-8240-8A91-023AF2260E19}"/>
              </a:ext>
            </a:extLst>
          </p:cNvPr>
          <p:cNvSpPr txBox="1"/>
          <p:nvPr/>
        </p:nvSpPr>
        <p:spPr>
          <a:xfrm>
            <a:off x="2269885" y="3491446"/>
            <a:ext cx="357993" cy="246221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36000" tIns="0" rIns="0" bIns="0" numCol="1" anchor="t">
            <a:spAutoFit/>
          </a:bodyPr>
          <a:lstStyle>
            <a:lvl1pPr>
              <a:defRPr sz="1600">
                <a:solidFill>
                  <a:srgbClr val="002060"/>
                </a:solidFill>
              </a:defRPr>
            </a:lvl1pPr>
          </a:lstStyle>
          <a:p>
            <a:r>
              <a:rPr dirty="0"/>
              <a:t>D</a:t>
            </a:r>
            <a:r>
              <a:rPr lang="en-US" dirty="0"/>
              <a:t>0</a:t>
            </a:r>
            <a:endParaRPr dirty="0"/>
          </a:p>
        </p:txBody>
      </p:sp>
      <p:sp>
        <p:nvSpPr>
          <p:cNvPr id="96" name="Rectangle">
            <a:extLst>
              <a:ext uri="{FF2B5EF4-FFF2-40B4-BE49-F238E27FC236}">
                <a16:creationId xmlns:a16="http://schemas.microsoft.com/office/drawing/2014/main" id="{0706DBCE-610E-0443-9126-E71884DC86FD}"/>
              </a:ext>
            </a:extLst>
          </p:cNvPr>
          <p:cNvSpPr/>
          <p:nvPr/>
        </p:nvSpPr>
        <p:spPr>
          <a:xfrm>
            <a:off x="2245099" y="4469824"/>
            <a:ext cx="1176815" cy="290566"/>
          </a:xfrm>
          <a:prstGeom prst="rect">
            <a:avLst/>
          </a:prstGeom>
          <a:solidFill>
            <a:schemeClr val="bg1"/>
          </a:solidFill>
          <a:ln w="12700" cap="flat">
            <a:solidFill>
              <a:srgbClr val="000000"/>
            </a:solidFill>
            <a:prstDash val="solid"/>
            <a:miter lim="800000"/>
          </a:ln>
          <a:effectLst/>
        </p:spPr>
        <p:txBody>
          <a:bodyPr wrap="square" lIns="72000" tIns="45719" rIns="45719" bIns="45719" numCol="1" anchor="t">
            <a:noAutofit/>
          </a:bodyPr>
          <a:lstStyle/>
          <a:p>
            <a:pPr>
              <a:defRPr sz="1600">
                <a:solidFill>
                  <a:srgbClr val="002060"/>
                </a:solidFill>
              </a:defRPr>
            </a:pPr>
            <a:endParaRPr/>
          </a:p>
        </p:txBody>
      </p:sp>
      <p:sp>
        <p:nvSpPr>
          <p:cNvPr id="97" name="M1">
            <a:extLst>
              <a:ext uri="{FF2B5EF4-FFF2-40B4-BE49-F238E27FC236}">
                <a16:creationId xmlns:a16="http://schemas.microsoft.com/office/drawing/2014/main" id="{F3581B0E-E200-374C-B31D-90BFE6792606}"/>
              </a:ext>
            </a:extLst>
          </p:cNvPr>
          <p:cNvSpPr txBox="1"/>
          <p:nvPr/>
        </p:nvSpPr>
        <p:spPr>
          <a:xfrm>
            <a:off x="2269885" y="4491996"/>
            <a:ext cx="495495" cy="246221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36000" tIns="0" rIns="0" bIns="0" numCol="1" anchor="t">
            <a:spAutoFit/>
          </a:bodyPr>
          <a:lstStyle>
            <a:lvl1pPr>
              <a:defRPr sz="1600">
                <a:solidFill>
                  <a:srgbClr val="002060"/>
                </a:solidFill>
              </a:defRPr>
            </a:lvl1pPr>
          </a:lstStyle>
          <a:p>
            <a:r>
              <a:rPr dirty="0"/>
              <a:t>M</a:t>
            </a:r>
            <a:r>
              <a:rPr lang="en-US" dirty="0"/>
              <a:t>0</a:t>
            </a:r>
            <a:endParaRPr dirty="0"/>
          </a:p>
        </p:txBody>
      </p:sp>
      <p:sp>
        <p:nvSpPr>
          <p:cNvPr id="99" name="Rectangle">
            <a:extLst>
              <a:ext uri="{FF2B5EF4-FFF2-40B4-BE49-F238E27FC236}">
                <a16:creationId xmlns:a16="http://schemas.microsoft.com/office/drawing/2014/main" id="{A8DE7AEB-3DA8-AC4F-9244-B58D56A9ADDE}"/>
              </a:ext>
            </a:extLst>
          </p:cNvPr>
          <p:cNvSpPr/>
          <p:nvPr/>
        </p:nvSpPr>
        <p:spPr>
          <a:xfrm>
            <a:off x="2704235" y="3139091"/>
            <a:ext cx="717679" cy="290566"/>
          </a:xfrm>
          <a:prstGeom prst="rect">
            <a:avLst/>
          </a:prstGeom>
          <a:solidFill>
            <a:schemeClr val="bg1"/>
          </a:solidFill>
          <a:ln w="12700" cap="flat">
            <a:solidFill>
              <a:srgbClr val="000000"/>
            </a:solidFill>
            <a:prstDash val="solid"/>
            <a:miter lim="800000"/>
          </a:ln>
          <a:effectLst/>
        </p:spPr>
        <p:txBody>
          <a:bodyPr wrap="square" lIns="72000" tIns="45719" rIns="45719" bIns="45719" numCol="1" anchor="t">
            <a:noAutofit/>
          </a:bodyPr>
          <a:lstStyle/>
          <a:p>
            <a:pPr>
              <a:defRPr sz="1600">
                <a:solidFill>
                  <a:srgbClr val="002060"/>
                </a:solidFill>
              </a:defRPr>
            </a:pPr>
            <a:endParaRPr/>
          </a:p>
        </p:txBody>
      </p:sp>
      <p:sp>
        <p:nvSpPr>
          <p:cNvPr id="100" name="H1">
            <a:extLst>
              <a:ext uri="{FF2B5EF4-FFF2-40B4-BE49-F238E27FC236}">
                <a16:creationId xmlns:a16="http://schemas.microsoft.com/office/drawing/2014/main" id="{E91DE5FB-C476-0640-B885-3E394B84BBE1}"/>
              </a:ext>
            </a:extLst>
          </p:cNvPr>
          <p:cNvSpPr txBox="1"/>
          <p:nvPr/>
        </p:nvSpPr>
        <p:spPr>
          <a:xfrm>
            <a:off x="2712947" y="3161263"/>
            <a:ext cx="285244" cy="246221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36000" tIns="0" rIns="0" bIns="0" numCol="1" anchor="t">
            <a:spAutoFit/>
          </a:bodyPr>
          <a:lstStyle>
            <a:lvl1pPr>
              <a:defRPr sz="1600">
                <a:solidFill>
                  <a:srgbClr val="002060"/>
                </a:solidFill>
              </a:defRPr>
            </a:lvl1pPr>
          </a:lstStyle>
          <a:p>
            <a:r>
              <a:rPr dirty="0"/>
              <a:t>H</a:t>
            </a:r>
            <a:r>
              <a:rPr lang="en-US" dirty="0"/>
              <a:t>0</a:t>
            </a:r>
            <a:endParaRPr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6B2FAF4-FED2-7649-ADFD-2A865162AF51}"/>
              </a:ext>
            </a:extLst>
          </p:cNvPr>
          <p:cNvSpPr txBox="1"/>
          <p:nvPr/>
        </p:nvSpPr>
        <p:spPr>
          <a:xfrm>
            <a:off x="2456953" y="3767830"/>
            <a:ext cx="832918" cy="33855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(genesis)</a:t>
            </a:r>
          </a:p>
        </p:txBody>
      </p:sp>
      <p:cxnSp>
        <p:nvCxnSpPr>
          <p:cNvPr id="58" name="Elbow Connector 57">
            <a:extLst>
              <a:ext uri="{FF2B5EF4-FFF2-40B4-BE49-F238E27FC236}">
                <a16:creationId xmlns:a16="http://schemas.microsoft.com/office/drawing/2014/main" id="{02F716AA-2E8D-5049-AD5D-65DB9CF296D3}"/>
              </a:ext>
            </a:extLst>
          </p:cNvPr>
          <p:cNvCxnSpPr>
            <a:cxnSpLocks/>
          </p:cNvCxnSpPr>
          <p:nvPr/>
        </p:nvCxnSpPr>
        <p:spPr>
          <a:xfrm rot="10800000">
            <a:off x="3225615" y="3128895"/>
            <a:ext cx="1054575" cy="6350"/>
          </a:xfrm>
          <a:prstGeom prst="bentConnector4">
            <a:avLst>
              <a:gd name="adj1" fmla="val -850"/>
              <a:gd name="adj2" fmla="val 3700000"/>
            </a:avLst>
          </a:prstGeom>
          <a:noFill/>
          <a:ln w="12700" cap="flat">
            <a:solidFill>
              <a:schemeClr val="tx1"/>
            </a:solidFill>
            <a:prstDash val="sysDot"/>
            <a:miter lim="8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72" name="Elbow Connector 171">
            <a:extLst>
              <a:ext uri="{FF2B5EF4-FFF2-40B4-BE49-F238E27FC236}">
                <a16:creationId xmlns:a16="http://schemas.microsoft.com/office/drawing/2014/main" id="{25BD4AEE-F578-F948-BF57-245B4A674D5B}"/>
              </a:ext>
            </a:extLst>
          </p:cNvPr>
          <p:cNvCxnSpPr>
            <a:cxnSpLocks/>
          </p:cNvCxnSpPr>
          <p:nvPr/>
        </p:nvCxnSpPr>
        <p:spPr>
          <a:xfrm rot="10800000">
            <a:off x="4642429" y="3128895"/>
            <a:ext cx="1054575" cy="6350"/>
          </a:xfrm>
          <a:prstGeom prst="bentConnector4">
            <a:avLst>
              <a:gd name="adj1" fmla="val -850"/>
              <a:gd name="adj2" fmla="val 3700000"/>
            </a:avLst>
          </a:prstGeom>
          <a:noFill/>
          <a:ln w="12700" cap="flat">
            <a:solidFill>
              <a:schemeClr val="tx1"/>
            </a:solidFill>
            <a:prstDash val="sysDot"/>
            <a:miter lim="8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73" name="Elbow Connector 172">
            <a:extLst>
              <a:ext uri="{FF2B5EF4-FFF2-40B4-BE49-F238E27FC236}">
                <a16:creationId xmlns:a16="http://schemas.microsoft.com/office/drawing/2014/main" id="{F91FC3D3-58C0-EA4E-844A-01D570BCD77A}"/>
              </a:ext>
            </a:extLst>
          </p:cNvPr>
          <p:cNvCxnSpPr>
            <a:cxnSpLocks/>
          </p:cNvCxnSpPr>
          <p:nvPr/>
        </p:nvCxnSpPr>
        <p:spPr>
          <a:xfrm rot="10800000">
            <a:off x="6059243" y="3128895"/>
            <a:ext cx="1054575" cy="6350"/>
          </a:xfrm>
          <a:prstGeom prst="bentConnector4">
            <a:avLst>
              <a:gd name="adj1" fmla="val -850"/>
              <a:gd name="adj2" fmla="val 3700000"/>
            </a:avLst>
          </a:prstGeom>
          <a:noFill/>
          <a:ln w="12700" cap="flat">
            <a:solidFill>
              <a:schemeClr val="tx1"/>
            </a:solidFill>
            <a:prstDash val="sysDot"/>
            <a:miter lim="8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</p:spTree>
    <p:extLst>
      <p:ext uri="{BB962C8B-B14F-4D97-AF65-F5344CB8AC3E}">
        <p14:creationId xmlns:p14="http://schemas.microsoft.com/office/powerpoint/2010/main" val="806866181"/>
      </p:ext>
    </p:extLst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3" name="Rectangle 6"/>
          <p:cNvSpPr/>
          <p:nvPr/>
        </p:nvSpPr>
        <p:spPr>
          <a:xfrm>
            <a:off x="1803978" y="1803810"/>
            <a:ext cx="8943280" cy="4025593"/>
          </a:xfrm>
          <a:prstGeom prst="rect">
            <a:avLst/>
          </a:prstGeom>
          <a:ln w="12700">
            <a:solidFill>
              <a:srgbClr val="32538F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411D2CD7-DD7C-5546-B654-9C5AE891E7A8}"/>
              </a:ext>
            </a:extLst>
          </p:cNvPr>
          <p:cNvGrpSpPr/>
          <p:nvPr/>
        </p:nvGrpSpPr>
        <p:grpSpPr>
          <a:xfrm>
            <a:off x="1897324" y="2411886"/>
            <a:ext cx="8756587" cy="2809440"/>
            <a:chOff x="1883663" y="2204207"/>
            <a:chExt cx="8756587" cy="2809440"/>
          </a:xfrm>
        </p:grpSpPr>
        <p:sp>
          <p:nvSpPr>
            <p:cNvPr id="16" name="Can 15">
              <a:extLst>
                <a:ext uri="{FF2B5EF4-FFF2-40B4-BE49-F238E27FC236}">
                  <a16:creationId xmlns:a16="http://schemas.microsoft.com/office/drawing/2014/main" id="{694C10B8-6E4C-274A-9957-F0921C119457}"/>
                </a:ext>
              </a:extLst>
            </p:cNvPr>
            <p:cNvSpPr/>
            <p:nvPr/>
          </p:nvSpPr>
          <p:spPr>
            <a:xfrm>
              <a:off x="1883663" y="2763046"/>
              <a:ext cx="5441123" cy="2107119"/>
            </a:xfrm>
            <a:prstGeom prst="can">
              <a:avLst/>
            </a:prstGeom>
            <a:solidFill>
              <a:srgbClr val="4C8FCF"/>
            </a:solidFill>
            <a:ln w="1905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0" rIns="45719" bIns="180000" numCol="1" spcCol="38100" rtlCol="0" anchor="ctr">
              <a:noAutofit/>
            </a:bodyPr>
            <a:lstStyle/>
            <a:p>
              <a:pPr marL="0" marR="0" indent="0" algn="ctr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lang="en-US" b="1" dirty="0">
                <a:solidFill>
                  <a:schemeClr val="bg1"/>
                </a:solidFill>
              </a:endParaRPr>
            </a:p>
            <a:p>
              <a:pPr marL="0" marR="0" indent="0" algn="ctr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lang="en-US" b="1" dirty="0">
                <a:solidFill>
                  <a:schemeClr val="bg1"/>
                </a:solidFill>
              </a:endParaRPr>
            </a:p>
            <a:p>
              <a:pPr marL="0" marR="0" indent="0" algn="ctr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lang="en-US" b="1" dirty="0">
                <a:solidFill>
                  <a:schemeClr val="bg1"/>
                </a:solidFill>
              </a:endParaRPr>
            </a:p>
          </p:txBody>
        </p:sp>
        <p:sp>
          <p:nvSpPr>
            <p:cNvPr id="644" name="Rectangle"/>
            <p:cNvSpPr/>
            <p:nvPr/>
          </p:nvSpPr>
          <p:spPr>
            <a:xfrm>
              <a:off x="1978962" y="3417955"/>
              <a:ext cx="2699309" cy="381944"/>
            </a:xfrm>
            <a:prstGeom prst="rect">
              <a:avLst/>
            </a:prstGeom>
            <a:solidFill>
              <a:srgbClr val="FFF3CC"/>
            </a:solidFill>
            <a:ln w="12700" cap="flat">
              <a:solidFill>
                <a:srgbClr val="32538F"/>
              </a:solidFill>
              <a:prstDash val="solid"/>
              <a:miter lim="800000"/>
            </a:ln>
            <a:effectLst/>
          </p:spPr>
          <p:txBody>
            <a:bodyPr wrap="square" lIns="108000" tIns="288000" rIns="45719" bIns="45719" numCol="1" anchor="ctr">
              <a:noAutofit/>
            </a:bodyPr>
            <a:lstStyle/>
            <a:p>
              <a:pPr>
                <a:defRPr>
                  <a:solidFill>
                    <a:srgbClr val="FFFFFF"/>
                  </a:solidFill>
                </a:defRPr>
              </a:pPr>
              <a:r>
                <a:rPr lang="en-US" sz="1400" dirty="0">
                  <a:solidFill>
                    <a:schemeClr val="tx1"/>
                  </a:solidFill>
                </a:rPr>
                <a:t>{key=CAR1, value=Audi} </a:t>
              </a:r>
              <a:r>
                <a:rPr lang="en-GB" sz="1400" b="1" dirty="0">
                  <a:solidFill>
                    <a:srgbClr val="FF0000"/>
                  </a:solidFill>
                </a:rPr>
                <a:t>version=0</a:t>
              </a:r>
              <a:r>
                <a:rPr lang="en-GB" sz="1400" dirty="0">
                  <a:solidFill>
                    <a:srgbClr val="FF0000"/>
                  </a:solidFill>
                </a:rPr>
                <a:t> </a:t>
              </a:r>
              <a:endParaRPr lang="en-US" sz="1400" dirty="0">
                <a:solidFill>
                  <a:schemeClr val="tx1"/>
                </a:solidFill>
              </a:endParaRPr>
            </a:p>
            <a:p>
              <a:pPr>
                <a:defRPr>
                  <a:solidFill>
                    <a:srgbClr val="FFFFFF"/>
                  </a:solidFill>
                </a:defRPr>
              </a:pPr>
              <a:endParaRPr dirty="0"/>
            </a:p>
          </p:txBody>
        </p:sp>
        <p:sp>
          <p:nvSpPr>
            <p:cNvPr id="2" name="TextBox 1">
              <a:extLst>
                <a:ext uri="{FF2B5EF4-FFF2-40B4-BE49-F238E27FC236}">
                  <a16:creationId xmlns:a16="http://schemas.microsoft.com/office/drawing/2014/main" id="{823D0260-5FEE-3A42-9E82-BECBDFED277B}"/>
                </a:ext>
              </a:extLst>
            </p:cNvPr>
            <p:cNvSpPr txBox="1"/>
            <p:nvPr/>
          </p:nvSpPr>
          <p:spPr>
            <a:xfrm>
              <a:off x="6122417" y="4279518"/>
              <a:ext cx="371253" cy="46166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2400" b="1" i="0" u="none" strike="noStrike" cap="none" spc="0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W</a:t>
              </a:r>
            </a:p>
          </p:txBody>
        </p:sp>
        <p:sp>
          <p:nvSpPr>
            <p:cNvPr id="9" name="Rectangle">
              <a:extLst>
                <a:ext uri="{FF2B5EF4-FFF2-40B4-BE49-F238E27FC236}">
                  <a16:creationId xmlns:a16="http://schemas.microsoft.com/office/drawing/2014/main" id="{7C2E7EE7-37A4-AB47-ABC2-927643C30C5A}"/>
                </a:ext>
              </a:extLst>
            </p:cNvPr>
            <p:cNvSpPr/>
            <p:nvPr/>
          </p:nvSpPr>
          <p:spPr>
            <a:xfrm>
              <a:off x="1978962" y="3897574"/>
              <a:ext cx="5196537" cy="381944"/>
            </a:xfrm>
            <a:prstGeom prst="rect">
              <a:avLst/>
            </a:prstGeom>
            <a:solidFill>
              <a:srgbClr val="FFF3CC"/>
            </a:solidFill>
            <a:ln w="12700" cap="flat">
              <a:solidFill>
                <a:srgbClr val="32538F"/>
              </a:solidFill>
              <a:prstDash val="solid"/>
              <a:miter lim="800000"/>
            </a:ln>
            <a:effectLst/>
          </p:spPr>
          <p:txBody>
            <a:bodyPr wrap="square" lIns="108000" tIns="288000" rIns="45719" bIns="45719" numCol="1" anchor="ctr">
              <a:noAutofit/>
            </a:bodyPr>
            <a:lstStyle/>
            <a:p>
              <a:pPr>
                <a:defRPr>
                  <a:solidFill>
                    <a:srgbClr val="FFFFFF"/>
                  </a:solidFill>
                </a:defRPr>
              </a:pPr>
              <a:r>
                <a:rPr lang="en-US" sz="1400" dirty="0">
                  <a:solidFill>
                    <a:schemeClr val="tx1"/>
                  </a:solidFill>
                </a:rPr>
                <a:t>{key= CAR2, value = {type: BMW, color: red, owner: Jane}} </a:t>
              </a:r>
              <a:r>
                <a:rPr lang="en-GB" sz="1400" b="1" dirty="0">
                  <a:solidFill>
                    <a:srgbClr val="FF0000"/>
                  </a:solidFill>
                </a:rPr>
                <a:t>version=0</a:t>
              </a:r>
              <a:r>
                <a:rPr lang="en-GB" sz="1400" dirty="0">
                  <a:solidFill>
                    <a:srgbClr val="FF0000"/>
                  </a:solidFill>
                </a:rPr>
                <a:t> </a:t>
              </a:r>
              <a:endParaRPr lang="en-US" sz="1400" dirty="0">
                <a:solidFill>
                  <a:schemeClr val="tx1"/>
                </a:solidFill>
              </a:endParaRPr>
            </a:p>
            <a:p>
              <a:pPr>
                <a:defRPr>
                  <a:solidFill>
                    <a:srgbClr val="FFFFFF"/>
                  </a:solidFill>
                </a:defRPr>
              </a:pPr>
              <a:endParaRPr dirty="0"/>
            </a:p>
          </p:txBody>
        </p:sp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id="{3243EF29-EEA3-724C-A190-F90601145BD3}"/>
                </a:ext>
              </a:extLst>
            </p:cNvPr>
            <p:cNvGrpSpPr/>
            <p:nvPr/>
          </p:nvGrpSpPr>
          <p:grpSpPr>
            <a:xfrm>
              <a:off x="7431793" y="2204207"/>
              <a:ext cx="3208457" cy="2809440"/>
              <a:chOff x="7428668" y="2792245"/>
              <a:chExt cx="3208457" cy="2809440"/>
            </a:xfrm>
          </p:grpSpPr>
          <p:graphicFrame>
            <p:nvGraphicFramePr>
              <p:cNvPr id="647" name="Table 53"/>
              <p:cNvGraphicFramePr/>
              <p:nvPr>
                <p:extLst>
                  <p:ext uri="{D42A27DB-BD31-4B8C-83A1-F6EECF244321}">
                    <p14:modId xmlns:p14="http://schemas.microsoft.com/office/powerpoint/2010/main" val="3586406801"/>
                  </p:ext>
                </p:extLst>
              </p:nvPr>
            </p:nvGraphicFramePr>
            <p:xfrm>
              <a:off x="7428668" y="2792245"/>
              <a:ext cx="3208457" cy="2809440"/>
            </p:xfrm>
            <a:graphic>
              <a:graphicData uri="http://schemas.openxmlformats.org/drawingml/2006/table">
                <a:tbl>
                  <a:tblPr>
                    <a:tableStyleId>{4C3C2611-4C71-4FC5-86AE-919BDF0F9419}</a:tableStyleId>
                  </a:tblPr>
                  <a:tblGrid>
                    <a:gridCol w="1664532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1543925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</a:tblGrid>
                  <a:tr h="508529">
                    <a:tc>
                      <a:txBody>
                        <a:bodyPr/>
                        <a:lstStyle/>
                        <a:p>
                          <a:endParaRPr dirty="0"/>
                        </a:p>
                      </a:txBody>
                      <a:tcPr marL="45720" marR="45720" anchor="ctr" horzOverflow="overflow">
                        <a:lnL w="12700">
                          <a:solidFill>
                            <a:srgbClr val="000000"/>
                          </a:solidFill>
                        </a:lnL>
                        <a:lnR w="12700">
                          <a:solidFill>
                            <a:srgbClr val="000000"/>
                          </a:solidFill>
                        </a:lnR>
                        <a:lnT w="12700">
                          <a:solidFill>
                            <a:srgbClr val="000000"/>
                          </a:solidFill>
                        </a:lnT>
                        <a:lnB w="12700">
                          <a:solidFill>
                            <a:srgbClr val="000000"/>
                          </a:solidFill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defRPr sz="1800"/>
                          </a:pPr>
                          <a:r>
                            <a:rPr lang="en-US" sz="1200" dirty="0"/>
                            <a:t>Ledger w</a:t>
                          </a:r>
                          <a:r>
                            <a:rPr sz="1200" dirty="0"/>
                            <a:t>orld state</a:t>
                          </a:r>
                        </a:p>
                      </a:txBody>
                      <a:tcPr marL="45720" marR="45720" marT="216000" marB="216000" anchor="ctr" horzOverflow="overflow">
                        <a:lnL w="12700">
                          <a:solidFill>
                            <a:srgbClr val="000000"/>
                          </a:solidFill>
                        </a:lnL>
                        <a:lnR w="12700">
                          <a:solidFill>
                            <a:srgbClr val="000000"/>
                          </a:solidFill>
                        </a:lnR>
                        <a:lnT w="12700">
                          <a:solidFill>
                            <a:srgbClr val="000000"/>
                          </a:solidFill>
                        </a:lnT>
                        <a:lnB w="12700">
                          <a:solidFill>
                            <a:srgbClr val="000000"/>
                          </a:solidFill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426719">
                    <a:tc>
                      <a:txBody>
                        <a:bodyPr/>
                        <a:lstStyle/>
                        <a:p>
                          <a:endParaRPr dirty="0"/>
                        </a:p>
                      </a:txBody>
                      <a:tcPr marL="45720" marR="45720" anchor="ctr" horzOverflow="overflow">
                        <a:lnL w="12700">
                          <a:solidFill>
                            <a:srgbClr val="000000"/>
                          </a:solidFill>
                        </a:lnL>
                        <a:lnR w="12700">
                          <a:solidFill>
                            <a:srgbClr val="000000"/>
                          </a:solidFill>
                        </a:lnR>
                        <a:lnT w="12700">
                          <a:solidFill>
                            <a:srgbClr val="000000"/>
                          </a:solidFill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defRPr sz="1800"/>
                          </a:pPr>
                          <a:r>
                            <a:rPr lang="en-US" sz="1200" dirty="0"/>
                            <a:t>A ledger state with </a:t>
                          </a:r>
                          <a:r>
                            <a:rPr lang="en-US" sz="1200" b="1" dirty="0"/>
                            <a:t>key=K</a:t>
                          </a:r>
                          <a:r>
                            <a:rPr lang="en-US" sz="1200" dirty="0"/>
                            <a:t>. It contains a set of facts expressed as a simple value, </a:t>
                          </a:r>
                          <a:r>
                            <a:rPr lang="en-US" sz="1200" b="1" dirty="0"/>
                            <a:t>V</a:t>
                          </a:r>
                          <a:r>
                            <a:rPr lang="en-US" sz="1200" dirty="0"/>
                            <a:t>.  The state is at version 0.</a:t>
                          </a:r>
                          <a:endParaRPr sz="1200" dirty="0"/>
                        </a:p>
                      </a:txBody>
                      <a:tcPr marL="45720" marR="45720" anchor="ctr" horzOverflow="overflow">
                        <a:lnL w="12700">
                          <a:solidFill>
                            <a:srgbClr val="000000"/>
                          </a:solidFill>
                        </a:lnL>
                        <a:lnR w="12700">
                          <a:solidFill>
                            <a:srgbClr val="000000"/>
                          </a:solidFill>
                        </a:lnR>
                        <a:lnT w="12700">
                          <a:solidFill>
                            <a:srgbClr val="000000"/>
                          </a:solidFill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426719">
                    <a:tc>
                      <a:txBody>
                        <a:bodyPr/>
                        <a:lstStyle/>
                        <a:p>
                          <a:endParaRPr dirty="0"/>
                        </a:p>
                      </a:txBody>
                      <a:tcPr marL="45720" marR="45720" anchor="ctr" horzOverflow="overflow">
                        <a:lnL w="12700">
                          <a:solidFill>
                            <a:srgbClr val="000000"/>
                          </a:solidFill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>
                          <a:solidFill>
                            <a:srgbClr val="000000"/>
                          </a:solidFill>
                        </a:lnT>
                        <a:lnB w="12700">
                          <a:solidFill>
                            <a:srgbClr val="000000"/>
                          </a:solidFill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 sz="1800"/>
                          </a:pPr>
                          <a:r>
                            <a:rPr lang="en-US" sz="1200" dirty="0"/>
                            <a:t>A ledger state with </a:t>
                          </a:r>
                          <a:r>
                            <a:rPr lang="en-US" sz="1200" b="1" dirty="0"/>
                            <a:t>key=K</a:t>
                          </a:r>
                          <a:r>
                            <a:rPr lang="en-US" sz="1200" dirty="0"/>
                            <a:t>. It contains a set of facts expressed as a set of key-value pairs {</a:t>
                          </a:r>
                          <a:r>
                            <a:rPr lang="en-US" sz="1200" b="1" dirty="0"/>
                            <a:t>KV}.</a:t>
                          </a:r>
                          <a:r>
                            <a:rPr lang="en-US" sz="1200" b="0" dirty="0"/>
                            <a:t> The state is at version 0.</a:t>
                          </a:r>
                          <a:endParaRPr lang="en-US" sz="1200" dirty="0"/>
                        </a:p>
                      </a:txBody>
                      <a:tcPr marL="45720" marR="45720" anchor="ctr" horzOverflow="overflow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>
                          <a:solidFill>
                            <a:srgbClr val="000000"/>
                          </a:solidFill>
                        </a:lnR>
                        <a:lnT w="12700">
                          <a:solidFill>
                            <a:srgbClr val="000000"/>
                          </a:solidFill>
                        </a:lnT>
                        <a:lnB w="12700">
                          <a:solidFill>
                            <a:srgbClr val="000000"/>
                          </a:solidFill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2596919487"/>
                      </a:ext>
                    </a:extLst>
                  </a:tr>
                </a:tbl>
              </a:graphicData>
            </a:graphic>
          </p:graphicFrame>
          <p:sp>
            <p:nvSpPr>
              <p:cNvPr id="648" name="Rectangle 7"/>
              <p:cNvSpPr/>
              <p:nvPr/>
            </p:nvSpPr>
            <p:spPr>
              <a:xfrm>
                <a:off x="7614025" y="3693829"/>
                <a:ext cx="1278536" cy="446588"/>
              </a:xfrm>
              <a:prstGeom prst="rect">
                <a:avLst/>
              </a:prstGeom>
              <a:solidFill>
                <a:srgbClr val="FFF3CC"/>
              </a:solidFill>
              <a:ln w="12700">
                <a:solidFill>
                  <a:srgbClr val="00488F"/>
                </a:solidFill>
                <a:miter/>
              </a:ln>
            </p:spPr>
            <p:txBody>
              <a:bodyPr lIns="45719" rIns="45719" anchor="ctr"/>
              <a:lstStyle/>
              <a:p>
                <a:pPr>
                  <a:defRPr sz="1200">
                    <a:solidFill>
                      <a:srgbClr val="00488F"/>
                    </a:solidFill>
                  </a:defRPr>
                </a:pPr>
                <a:r>
                  <a:rPr lang="en-US" dirty="0">
                    <a:solidFill>
                      <a:schemeClr val="tx1"/>
                    </a:solidFill>
                  </a:rPr>
                  <a:t>{key=</a:t>
                </a:r>
                <a:r>
                  <a:rPr lang="en-US" b="1" dirty="0">
                    <a:solidFill>
                      <a:schemeClr val="tx1"/>
                    </a:solidFill>
                  </a:rPr>
                  <a:t>K</a:t>
                </a:r>
                <a:r>
                  <a:rPr lang="en-US" dirty="0">
                    <a:solidFill>
                      <a:schemeClr val="tx1"/>
                    </a:solidFill>
                  </a:rPr>
                  <a:t>, value = </a:t>
                </a:r>
                <a:r>
                  <a:rPr lang="en-US" b="1" dirty="0">
                    <a:solidFill>
                      <a:schemeClr val="tx1"/>
                    </a:solidFill>
                  </a:rPr>
                  <a:t>V</a:t>
                </a:r>
                <a:r>
                  <a:rPr lang="en-US" dirty="0">
                    <a:solidFill>
                      <a:schemeClr val="tx1"/>
                    </a:solidFill>
                  </a:rPr>
                  <a:t> }</a:t>
                </a:r>
              </a:p>
              <a:p>
                <a:pPr algn="ctr">
                  <a:defRPr sz="1200">
                    <a:solidFill>
                      <a:srgbClr val="00488F"/>
                    </a:solidFill>
                  </a:defRPr>
                </a:pPr>
                <a:r>
                  <a:rPr lang="en-GB" sz="1200" b="1" dirty="0">
                    <a:solidFill>
                      <a:srgbClr val="FF0000"/>
                    </a:solidFill>
                  </a:rPr>
                  <a:t>version=0</a:t>
                </a:r>
                <a:endParaRPr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7" name="Can 16">
                <a:extLst>
                  <a:ext uri="{FF2B5EF4-FFF2-40B4-BE49-F238E27FC236}">
                    <a16:creationId xmlns:a16="http://schemas.microsoft.com/office/drawing/2014/main" id="{36CE1656-46D4-3B42-BF4C-018EBA9CAD64}"/>
                  </a:ext>
                </a:extLst>
              </p:cNvPr>
              <p:cNvSpPr/>
              <p:nvPr/>
            </p:nvSpPr>
            <p:spPr>
              <a:xfrm>
                <a:off x="7990291" y="2869805"/>
                <a:ext cx="526013" cy="458137"/>
              </a:xfrm>
              <a:prstGeom prst="can">
                <a:avLst/>
              </a:prstGeom>
              <a:solidFill>
                <a:srgbClr val="4C8FCF"/>
              </a:solidFill>
              <a:ln w="12700" cap="flat">
                <a:solidFill>
                  <a:schemeClr val="tx1"/>
                </a:solidFill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36000" rIns="45719" bIns="36000" numCol="1" spcCol="38100" rtlCol="0" anchor="ctr">
                <a:spAutoFit/>
              </a:bodyPr>
              <a:lstStyle/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sz="1400" b="1" dirty="0">
                    <a:solidFill>
                      <a:schemeClr val="bg1"/>
                    </a:solidFill>
                  </a:rPr>
                  <a:t>W</a:t>
                </a:r>
              </a:p>
            </p:txBody>
          </p:sp>
          <p:sp>
            <p:nvSpPr>
              <p:cNvPr id="10" name="Rectangle 7">
                <a:extLst>
                  <a:ext uri="{FF2B5EF4-FFF2-40B4-BE49-F238E27FC236}">
                    <a16:creationId xmlns:a16="http://schemas.microsoft.com/office/drawing/2014/main" id="{A5FD264D-4812-5748-8994-40C032D0E82F}"/>
                  </a:ext>
                </a:extLst>
              </p:cNvPr>
              <p:cNvSpPr/>
              <p:nvPr/>
            </p:nvSpPr>
            <p:spPr>
              <a:xfrm>
                <a:off x="7495152" y="4804681"/>
                <a:ext cx="1516281" cy="446588"/>
              </a:xfrm>
              <a:prstGeom prst="rect">
                <a:avLst/>
              </a:prstGeom>
              <a:solidFill>
                <a:srgbClr val="FFF3CC"/>
              </a:solidFill>
              <a:ln w="12700">
                <a:solidFill>
                  <a:srgbClr val="00488F"/>
                </a:solidFill>
                <a:miter/>
              </a:ln>
            </p:spPr>
            <p:txBody>
              <a:bodyPr lIns="45719" rIns="45719" anchor="ctr"/>
              <a:lstStyle/>
              <a:p>
                <a:pPr>
                  <a:defRPr sz="1200">
                    <a:solidFill>
                      <a:srgbClr val="00488F"/>
                    </a:solidFill>
                  </a:defRPr>
                </a:pPr>
                <a:r>
                  <a:rPr lang="en-US" dirty="0">
                    <a:solidFill>
                      <a:schemeClr val="tx1"/>
                    </a:solidFill>
                  </a:rPr>
                  <a:t>{key=</a:t>
                </a:r>
                <a:r>
                  <a:rPr lang="en-US" b="1" dirty="0">
                    <a:solidFill>
                      <a:schemeClr val="tx1"/>
                    </a:solidFill>
                  </a:rPr>
                  <a:t>K</a:t>
                </a:r>
                <a:r>
                  <a:rPr lang="en-US" dirty="0">
                    <a:solidFill>
                      <a:schemeClr val="tx1"/>
                    </a:solidFill>
                  </a:rPr>
                  <a:t>, value = {</a:t>
                </a:r>
                <a:r>
                  <a:rPr lang="en-US" b="1" dirty="0">
                    <a:solidFill>
                      <a:schemeClr val="tx1"/>
                    </a:solidFill>
                  </a:rPr>
                  <a:t>KV</a:t>
                </a:r>
                <a:r>
                  <a:rPr lang="en-US" dirty="0">
                    <a:solidFill>
                      <a:schemeClr val="tx1"/>
                    </a:solidFill>
                  </a:rPr>
                  <a:t>} }</a:t>
                </a:r>
              </a:p>
              <a:p>
                <a:pPr algn="ctr">
                  <a:defRPr sz="1200">
                    <a:solidFill>
                      <a:srgbClr val="00488F"/>
                    </a:solidFill>
                  </a:defRPr>
                </a:pPr>
                <a:r>
                  <a:rPr lang="en-GB" sz="1200" b="1" dirty="0">
                    <a:solidFill>
                      <a:srgbClr val="FF0000"/>
                    </a:solidFill>
                  </a:rPr>
                  <a:t>version=0</a:t>
                </a:r>
                <a:endParaRPr dirty="0">
                  <a:solidFill>
                    <a:schemeClr val="tx1"/>
                  </a:solidFill>
                </a:endParaRPr>
              </a:p>
            </p:txBody>
          </p:sp>
        </p:grpSp>
      </p:grpSp>
      <p:sp>
        <p:nvSpPr>
          <p:cNvPr id="13" name="Title 1">
            <a:extLst>
              <a:ext uri="{FF2B5EF4-FFF2-40B4-BE49-F238E27FC236}">
                <a16:creationId xmlns:a16="http://schemas.microsoft.com/office/drawing/2014/main" id="{6516B22B-C8AC-764C-92E4-8201E90CC6C0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695325" y="728662"/>
            <a:ext cx="10801350" cy="1303232"/>
          </a:xfrm>
          <a:prstGeom prst="rect">
            <a:avLst/>
          </a:prstGeom>
        </p:spPr>
        <p:txBody>
          <a:bodyPr lIns="0" tIns="0" rIns="0" bIns="0" anchor="t"/>
          <a:lstStyle>
            <a:lvl1pPr>
              <a:defRPr sz="3600"/>
            </a:lvl1pPr>
          </a:lstStyle>
          <a:p>
            <a:r>
              <a:rPr lang="en-US" dirty="0"/>
              <a:t>Diagram 3</a:t>
            </a:r>
            <a:endParaRPr dirty="0"/>
          </a:p>
        </p:txBody>
      </p:sp>
    </p:spTree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5" name="Title 1"/>
          <p:cNvSpPr txBox="1">
            <a:spLocks noGrp="1"/>
          </p:cNvSpPr>
          <p:nvPr>
            <p:ph type="title"/>
          </p:nvPr>
        </p:nvSpPr>
        <p:spPr>
          <a:xfrm>
            <a:off x="695325" y="728662"/>
            <a:ext cx="10801350" cy="1303232"/>
          </a:xfrm>
          <a:prstGeom prst="rect">
            <a:avLst/>
          </a:prstGeom>
        </p:spPr>
        <p:txBody>
          <a:bodyPr lIns="0" tIns="0" rIns="0" bIns="0" anchor="t"/>
          <a:lstStyle>
            <a:lvl1pPr>
              <a:defRPr sz="3600"/>
            </a:lvl1pPr>
          </a:lstStyle>
          <a:p>
            <a:r>
              <a:rPr lang="en-US" dirty="0"/>
              <a:t>Diagram 4</a:t>
            </a:r>
            <a:endParaRPr dirty="0"/>
          </a:p>
        </p:txBody>
      </p:sp>
      <p:sp>
        <p:nvSpPr>
          <p:cNvPr id="576" name="Slide Number Placeholder 3"/>
          <p:cNvSpPr txBox="1">
            <a:spLocks noGrp="1"/>
          </p:cNvSpPr>
          <p:nvPr>
            <p:ph type="sldNum" sz="quarter" idx="2"/>
          </p:nvPr>
        </p:nvSpPr>
        <p:spPr>
          <a:xfrm>
            <a:off x="2835400" y="6404290"/>
            <a:ext cx="184061" cy="269241"/>
          </a:xfrm>
          <a:prstGeom prst="rect">
            <a:avLst/>
          </a:prstGeom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6</a:t>
            </a:fld>
            <a:endParaRPr/>
          </a:p>
        </p:txBody>
      </p:sp>
      <p:sp>
        <p:nvSpPr>
          <p:cNvPr id="635" name="Rectangle 25"/>
          <p:cNvSpPr/>
          <p:nvPr/>
        </p:nvSpPr>
        <p:spPr>
          <a:xfrm>
            <a:off x="1803978" y="1803810"/>
            <a:ext cx="8943280" cy="4025593"/>
          </a:xfrm>
          <a:prstGeom prst="rect">
            <a:avLst/>
          </a:prstGeom>
          <a:ln w="12700">
            <a:solidFill>
              <a:srgbClr val="32538F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89F3A183-08CD-4D4C-848F-0B0D01D30A6F}"/>
              </a:ext>
            </a:extLst>
          </p:cNvPr>
          <p:cNvGrpSpPr/>
          <p:nvPr/>
        </p:nvGrpSpPr>
        <p:grpSpPr>
          <a:xfrm>
            <a:off x="2130728" y="2622690"/>
            <a:ext cx="8289780" cy="2394427"/>
            <a:chOff x="2225702" y="2617709"/>
            <a:chExt cx="8289780" cy="2394427"/>
          </a:xfrm>
        </p:grpSpPr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29554440-447F-BD4D-BCEC-A7C4786E80A8}"/>
                </a:ext>
              </a:extLst>
            </p:cNvPr>
            <p:cNvGrpSpPr/>
            <p:nvPr/>
          </p:nvGrpSpPr>
          <p:grpSpPr>
            <a:xfrm>
              <a:off x="2225702" y="2923088"/>
              <a:ext cx="1272990" cy="1753388"/>
              <a:chOff x="2225702" y="2923088"/>
              <a:chExt cx="1272990" cy="1753388"/>
            </a:xfrm>
          </p:grpSpPr>
          <p:sp>
            <p:nvSpPr>
              <p:cNvPr id="66" name="Rectangle">
                <a:extLst>
                  <a:ext uri="{FF2B5EF4-FFF2-40B4-BE49-F238E27FC236}">
                    <a16:creationId xmlns:a16="http://schemas.microsoft.com/office/drawing/2014/main" id="{394D78C6-9E91-1444-A8CE-C80DEE608B4A}"/>
                  </a:ext>
                </a:extLst>
              </p:cNvPr>
              <p:cNvSpPr/>
              <p:nvPr/>
            </p:nvSpPr>
            <p:spPr>
              <a:xfrm>
                <a:off x="2225702" y="2923088"/>
                <a:ext cx="1272990" cy="1753388"/>
              </a:xfrm>
              <a:prstGeom prst="rect">
                <a:avLst/>
              </a:prstGeom>
              <a:solidFill>
                <a:srgbClr val="0070C0"/>
              </a:solidFill>
              <a:ln w="12700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>
                  <a:defRPr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67" name="B1">
                <a:extLst>
                  <a:ext uri="{FF2B5EF4-FFF2-40B4-BE49-F238E27FC236}">
                    <a16:creationId xmlns:a16="http://schemas.microsoft.com/office/drawing/2014/main" id="{A4D31FBE-3B98-E949-9FD4-D0C1F7E7EFFE}"/>
                  </a:ext>
                </a:extLst>
              </p:cNvPr>
              <p:cNvSpPr txBox="1"/>
              <p:nvPr/>
            </p:nvSpPr>
            <p:spPr>
              <a:xfrm>
                <a:off x="2225702" y="2923088"/>
                <a:ext cx="1272990" cy="24622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ma14="http://schemas.microsoft.com/office/mac/drawingml/2011/main" val="1"/>
                </a:ext>
              </a:extLst>
            </p:spPr>
            <p:txBody>
              <a:bodyPr wrap="square" lIns="72000" tIns="0" rIns="0" bIns="0" numCol="1" anchor="t">
                <a:spAutoFit/>
              </a:bodyPr>
              <a:lstStyle>
                <a:lvl1pPr>
                  <a:defRPr sz="1600">
                    <a:solidFill>
                      <a:srgbClr val="FFFFFF"/>
                    </a:solidFill>
                  </a:defRPr>
                </a:lvl1pPr>
              </a:lstStyle>
              <a:p>
                <a:r>
                  <a:rPr dirty="0"/>
                  <a:t>B</a:t>
                </a:r>
                <a:r>
                  <a:rPr lang="en-US" dirty="0"/>
                  <a:t>2</a:t>
                </a:r>
                <a:endParaRPr dirty="0"/>
              </a:p>
            </p:txBody>
          </p:sp>
          <p:sp>
            <p:nvSpPr>
              <p:cNvPr id="68" name="Rectangle">
                <a:extLst>
                  <a:ext uri="{FF2B5EF4-FFF2-40B4-BE49-F238E27FC236}">
                    <a16:creationId xmlns:a16="http://schemas.microsoft.com/office/drawing/2014/main" id="{7DDBACFE-D4BD-3345-9BAD-4B8131397F58}"/>
                  </a:ext>
                </a:extLst>
              </p:cNvPr>
              <p:cNvSpPr/>
              <p:nvPr/>
            </p:nvSpPr>
            <p:spPr>
              <a:xfrm>
                <a:off x="2276856" y="3334059"/>
                <a:ext cx="1176815" cy="962308"/>
              </a:xfrm>
              <a:prstGeom prst="rect">
                <a:avLst/>
              </a:prstGeom>
              <a:solidFill>
                <a:schemeClr val="bg1"/>
              </a:solidFill>
              <a:ln w="12700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72000" tIns="45719" rIns="45719" bIns="45719" numCol="1" anchor="t">
                <a:noAutofit/>
              </a:bodyPr>
              <a:lstStyle/>
              <a:p>
                <a:pPr>
                  <a:defRPr sz="1600">
                    <a:solidFill>
                      <a:srgbClr val="002060"/>
                    </a:solidFill>
                  </a:defRPr>
                </a:pPr>
                <a:endParaRPr/>
              </a:p>
            </p:txBody>
          </p:sp>
          <p:sp>
            <p:nvSpPr>
              <p:cNvPr id="69" name="D1">
                <a:extLst>
                  <a:ext uri="{FF2B5EF4-FFF2-40B4-BE49-F238E27FC236}">
                    <a16:creationId xmlns:a16="http://schemas.microsoft.com/office/drawing/2014/main" id="{06E2D567-C3D5-DA46-AC04-C6D21AFD9240}"/>
                  </a:ext>
                </a:extLst>
              </p:cNvPr>
              <p:cNvSpPr txBox="1"/>
              <p:nvPr/>
            </p:nvSpPr>
            <p:spPr>
              <a:xfrm>
                <a:off x="2301642" y="3362913"/>
                <a:ext cx="357993" cy="246221"/>
              </a:xfrm>
              <a:prstGeom prst="rect">
                <a:avLst/>
              </a:prstGeom>
              <a:solidFill>
                <a:schemeClr val="bg1"/>
              </a:solidFill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ma14="http://schemas.microsoft.com/office/mac/drawingml/2011/main" val="1"/>
                </a:ext>
              </a:extLst>
            </p:spPr>
            <p:txBody>
              <a:bodyPr wrap="square" lIns="36000" tIns="0" rIns="0" bIns="0" numCol="1" anchor="t">
                <a:spAutoFit/>
              </a:bodyPr>
              <a:lstStyle>
                <a:lvl1pPr>
                  <a:defRPr sz="1600">
                    <a:solidFill>
                      <a:srgbClr val="002060"/>
                    </a:solidFill>
                  </a:defRPr>
                </a:lvl1pPr>
              </a:lstStyle>
              <a:p>
                <a:r>
                  <a:rPr dirty="0"/>
                  <a:t>D</a:t>
                </a:r>
                <a:r>
                  <a:rPr lang="en-US" dirty="0"/>
                  <a:t>2</a:t>
                </a:r>
                <a:endParaRPr dirty="0"/>
              </a:p>
            </p:txBody>
          </p:sp>
          <p:sp>
            <p:nvSpPr>
              <p:cNvPr id="70" name="Rectangle">
                <a:extLst>
                  <a:ext uri="{FF2B5EF4-FFF2-40B4-BE49-F238E27FC236}">
                    <a16:creationId xmlns:a16="http://schemas.microsoft.com/office/drawing/2014/main" id="{C77C9E85-694D-4E4F-BFEA-C543467F971B}"/>
                  </a:ext>
                </a:extLst>
              </p:cNvPr>
              <p:cNvSpPr/>
              <p:nvPr/>
            </p:nvSpPr>
            <p:spPr>
              <a:xfrm>
                <a:off x="2330218" y="3669549"/>
                <a:ext cx="234527" cy="290748"/>
              </a:xfrm>
              <a:prstGeom prst="rect">
                <a:avLst/>
              </a:prstGeom>
              <a:solidFill>
                <a:srgbClr val="FFF2CC"/>
              </a:solidFill>
              <a:ln w="12700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>
                  <a:defRPr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71" name="T1">
                <a:extLst>
                  <a:ext uri="{FF2B5EF4-FFF2-40B4-BE49-F238E27FC236}">
                    <a16:creationId xmlns:a16="http://schemas.microsoft.com/office/drawing/2014/main" id="{EAD11BCE-BD43-3E42-AA22-D1AAC90B1BA4}"/>
                  </a:ext>
                </a:extLst>
              </p:cNvPr>
              <p:cNvSpPr txBox="1"/>
              <p:nvPr/>
            </p:nvSpPr>
            <p:spPr>
              <a:xfrm>
                <a:off x="2330218" y="3722591"/>
                <a:ext cx="234527" cy="184666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ma14="http://schemas.microsoft.com/office/mac/drawingml/2011/main" val="1"/>
                </a:ext>
              </a:extLst>
            </p:spPr>
            <p:txBody>
              <a:bodyPr wrap="square" lIns="0" tIns="0" rIns="0" bIns="0" numCol="1" anchor="ctr">
                <a:spAutoFit/>
              </a:bodyPr>
              <a:lstStyle>
                <a:lvl1pPr algn="ctr">
                  <a:defRPr sz="1200">
                    <a:solidFill>
                      <a:srgbClr val="002060"/>
                    </a:solidFill>
                  </a:defRPr>
                </a:lvl1pPr>
              </a:lstStyle>
              <a:p>
                <a:r>
                  <a:rPr dirty="0"/>
                  <a:t>T</a:t>
                </a:r>
                <a:r>
                  <a:rPr lang="en-US" dirty="0"/>
                  <a:t>5</a:t>
                </a:r>
                <a:endParaRPr dirty="0"/>
              </a:p>
            </p:txBody>
          </p:sp>
          <p:grpSp>
            <p:nvGrpSpPr>
              <p:cNvPr id="72" name="Rectangle 46">
                <a:extLst>
                  <a:ext uri="{FF2B5EF4-FFF2-40B4-BE49-F238E27FC236}">
                    <a16:creationId xmlns:a16="http://schemas.microsoft.com/office/drawing/2014/main" id="{3D7F7A86-EEC9-D246-B907-8BACDB38321B}"/>
                  </a:ext>
                </a:extLst>
              </p:cNvPr>
              <p:cNvGrpSpPr/>
              <p:nvPr/>
            </p:nvGrpSpPr>
            <p:grpSpPr>
              <a:xfrm>
                <a:off x="2608739" y="3669549"/>
                <a:ext cx="234526" cy="290748"/>
                <a:chOff x="-1" y="-1"/>
                <a:chExt cx="234525" cy="290745"/>
              </a:xfrm>
            </p:grpSpPr>
            <p:sp>
              <p:nvSpPr>
                <p:cNvPr id="95" name="Rectangle">
                  <a:extLst>
                    <a:ext uri="{FF2B5EF4-FFF2-40B4-BE49-F238E27FC236}">
                      <a16:creationId xmlns:a16="http://schemas.microsoft.com/office/drawing/2014/main" id="{98F70FF1-8B06-3B40-9FAF-C0D667741A79}"/>
                    </a:ext>
                  </a:extLst>
                </p:cNvPr>
                <p:cNvSpPr/>
                <p:nvPr/>
              </p:nvSpPr>
              <p:spPr>
                <a:xfrm>
                  <a:off x="-1" y="-1"/>
                  <a:ext cx="234525" cy="290745"/>
                </a:xfrm>
                <a:prstGeom prst="rect">
                  <a:avLst/>
                </a:prstGeom>
                <a:solidFill>
                  <a:srgbClr val="FFF2CC"/>
                </a:solidFill>
                <a:ln w="12700" cap="flat">
                  <a:solidFill>
                    <a:srgbClr val="000000"/>
                  </a:solidFill>
                  <a:prstDash val="solid"/>
                  <a:miter lim="800000"/>
                </a:ln>
                <a:effectLst/>
              </p:spPr>
              <p:txBody>
                <a:bodyPr wrap="square" lIns="45719" tIns="45719" rIns="45719" bIns="45719" numCol="1" anchor="ctr">
                  <a:noAutofit/>
                </a:bodyPr>
                <a:lstStyle/>
                <a:p>
                  <a:pPr algn="ctr">
                    <a:defRPr sz="1200">
                      <a:solidFill>
                        <a:srgbClr val="002060"/>
                      </a:solidFill>
                    </a:defRPr>
                  </a:pPr>
                  <a:endParaRPr/>
                </a:p>
              </p:txBody>
            </p:sp>
            <p:sp>
              <p:nvSpPr>
                <p:cNvPr id="96" name="T2">
                  <a:extLst>
                    <a:ext uri="{FF2B5EF4-FFF2-40B4-BE49-F238E27FC236}">
                      <a16:creationId xmlns:a16="http://schemas.microsoft.com/office/drawing/2014/main" id="{A5A9EEB0-33DE-DF41-98F7-1938699312CC}"/>
                    </a:ext>
                  </a:extLst>
                </p:cNvPr>
                <p:cNvSpPr txBox="1"/>
                <p:nvPr/>
              </p:nvSpPr>
              <p:spPr>
                <a:xfrm>
                  <a:off x="-1" y="53040"/>
                  <a:ext cx="234525" cy="184664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="" xmlns:ma14="http://schemas.microsoft.com/office/mac/drawingml/2011/main" val="1"/>
                  </a:ext>
                </a:extLst>
              </p:spPr>
              <p:txBody>
                <a:bodyPr wrap="square" lIns="0" tIns="0" rIns="0" bIns="0" numCol="1" anchor="ctr">
                  <a:spAutoFit/>
                </a:bodyPr>
                <a:lstStyle>
                  <a:lvl1pPr algn="ctr">
                    <a:defRPr sz="1200">
                      <a:solidFill>
                        <a:srgbClr val="002060"/>
                      </a:solidFill>
                    </a:defRPr>
                  </a:lvl1pPr>
                </a:lstStyle>
                <a:p>
                  <a:r>
                    <a:rPr dirty="0"/>
                    <a:t>T</a:t>
                  </a:r>
                  <a:r>
                    <a:rPr lang="en-US" dirty="0"/>
                    <a:t>6</a:t>
                  </a:r>
                  <a:endParaRPr dirty="0"/>
                </a:p>
              </p:txBody>
            </p:sp>
          </p:grpSp>
          <p:grpSp>
            <p:nvGrpSpPr>
              <p:cNvPr id="73" name="Rectangle 47">
                <a:extLst>
                  <a:ext uri="{FF2B5EF4-FFF2-40B4-BE49-F238E27FC236}">
                    <a16:creationId xmlns:a16="http://schemas.microsoft.com/office/drawing/2014/main" id="{7810CAB4-CBE3-7E41-81FF-EDA2A765600A}"/>
                  </a:ext>
                </a:extLst>
              </p:cNvPr>
              <p:cNvGrpSpPr/>
              <p:nvPr/>
            </p:nvGrpSpPr>
            <p:grpSpPr>
              <a:xfrm>
                <a:off x="2887260" y="3669549"/>
                <a:ext cx="234526" cy="290748"/>
                <a:chOff x="-1" y="-1"/>
                <a:chExt cx="234525" cy="290745"/>
              </a:xfrm>
            </p:grpSpPr>
            <p:sp>
              <p:nvSpPr>
                <p:cNvPr id="93" name="Rectangle">
                  <a:extLst>
                    <a:ext uri="{FF2B5EF4-FFF2-40B4-BE49-F238E27FC236}">
                      <a16:creationId xmlns:a16="http://schemas.microsoft.com/office/drawing/2014/main" id="{69D51A30-6CE9-6B4A-9FE6-38C059398E3D}"/>
                    </a:ext>
                  </a:extLst>
                </p:cNvPr>
                <p:cNvSpPr/>
                <p:nvPr/>
              </p:nvSpPr>
              <p:spPr>
                <a:xfrm>
                  <a:off x="-1" y="-1"/>
                  <a:ext cx="234525" cy="290745"/>
                </a:xfrm>
                <a:prstGeom prst="rect">
                  <a:avLst/>
                </a:prstGeom>
                <a:solidFill>
                  <a:srgbClr val="FFF2CC"/>
                </a:solidFill>
                <a:ln w="12700" cap="flat">
                  <a:solidFill>
                    <a:srgbClr val="000000"/>
                  </a:solidFill>
                  <a:prstDash val="solid"/>
                  <a:miter lim="800000"/>
                </a:ln>
                <a:effectLst/>
              </p:spPr>
              <p:txBody>
                <a:bodyPr wrap="square" lIns="45719" tIns="45719" rIns="45719" bIns="45719" numCol="1" anchor="ctr">
                  <a:noAutofit/>
                </a:bodyPr>
                <a:lstStyle/>
                <a:p>
                  <a:pPr algn="ctr">
                    <a:defRPr sz="1200">
                      <a:solidFill>
                        <a:srgbClr val="002060"/>
                      </a:solidFill>
                    </a:defRPr>
                  </a:pPr>
                  <a:endParaRPr/>
                </a:p>
              </p:txBody>
            </p:sp>
            <p:sp>
              <p:nvSpPr>
                <p:cNvPr id="94" name="T3">
                  <a:extLst>
                    <a:ext uri="{FF2B5EF4-FFF2-40B4-BE49-F238E27FC236}">
                      <a16:creationId xmlns:a16="http://schemas.microsoft.com/office/drawing/2014/main" id="{E8759D28-DDD7-F447-A7DB-3BAC394ABB30}"/>
                    </a:ext>
                  </a:extLst>
                </p:cNvPr>
                <p:cNvSpPr txBox="1"/>
                <p:nvPr/>
              </p:nvSpPr>
              <p:spPr>
                <a:xfrm>
                  <a:off x="-1" y="53040"/>
                  <a:ext cx="234525" cy="184664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="" xmlns:ma14="http://schemas.microsoft.com/office/mac/drawingml/2011/main" val="1"/>
                  </a:ext>
                </a:extLst>
              </p:spPr>
              <p:txBody>
                <a:bodyPr wrap="square" lIns="0" tIns="0" rIns="0" bIns="0" numCol="1" anchor="ctr">
                  <a:spAutoFit/>
                </a:bodyPr>
                <a:lstStyle>
                  <a:lvl1pPr algn="ctr">
                    <a:defRPr sz="1200">
                      <a:solidFill>
                        <a:srgbClr val="002060"/>
                      </a:solidFill>
                    </a:defRPr>
                  </a:lvl1pPr>
                </a:lstStyle>
                <a:p>
                  <a:r>
                    <a:rPr dirty="0"/>
                    <a:t>T</a:t>
                  </a:r>
                  <a:r>
                    <a:rPr lang="en-US" dirty="0"/>
                    <a:t>7</a:t>
                  </a:r>
                  <a:endParaRPr dirty="0"/>
                </a:p>
              </p:txBody>
            </p:sp>
          </p:grpSp>
          <p:sp>
            <p:nvSpPr>
              <p:cNvPr id="74" name="Rectangle">
                <a:extLst>
                  <a:ext uri="{FF2B5EF4-FFF2-40B4-BE49-F238E27FC236}">
                    <a16:creationId xmlns:a16="http://schemas.microsoft.com/office/drawing/2014/main" id="{62C6B17E-6253-1946-BEA5-3855F667D4D9}"/>
                  </a:ext>
                </a:extLst>
              </p:cNvPr>
              <p:cNvSpPr/>
              <p:nvPr/>
            </p:nvSpPr>
            <p:spPr>
              <a:xfrm>
                <a:off x="2276856" y="4341291"/>
                <a:ext cx="1176815" cy="290566"/>
              </a:xfrm>
              <a:prstGeom prst="rect">
                <a:avLst/>
              </a:prstGeom>
              <a:solidFill>
                <a:schemeClr val="bg1"/>
              </a:solidFill>
              <a:ln w="12700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72000" tIns="45719" rIns="45719" bIns="45719" numCol="1" anchor="t">
                <a:noAutofit/>
              </a:bodyPr>
              <a:lstStyle/>
              <a:p>
                <a:pPr>
                  <a:defRPr sz="1600">
                    <a:solidFill>
                      <a:srgbClr val="002060"/>
                    </a:solidFill>
                  </a:defRPr>
                </a:pPr>
                <a:endParaRPr/>
              </a:p>
            </p:txBody>
          </p:sp>
          <p:sp>
            <p:nvSpPr>
              <p:cNvPr id="75" name="M1">
                <a:extLst>
                  <a:ext uri="{FF2B5EF4-FFF2-40B4-BE49-F238E27FC236}">
                    <a16:creationId xmlns:a16="http://schemas.microsoft.com/office/drawing/2014/main" id="{4E363B68-3E6D-5F47-8BE2-B5C93BB1F820}"/>
                  </a:ext>
                </a:extLst>
              </p:cNvPr>
              <p:cNvSpPr txBox="1"/>
              <p:nvPr/>
            </p:nvSpPr>
            <p:spPr>
              <a:xfrm>
                <a:off x="2301642" y="4363463"/>
                <a:ext cx="495495" cy="246221"/>
              </a:xfrm>
              <a:prstGeom prst="rect">
                <a:avLst/>
              </a:prstGeom>
              <a:solidFill>
                <a:schemeClr val="bg1"/>
              </a:solidFill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ma14="http://schemas.microsoft.com/office/mac/drawingml/2011/main" val="1"/>
                </a:ext>
              </a:extLst>
            </p:spPr>
            <p:txBody>
              <a:bodyPr wrap="square" lIns="36000" tIns="0" rIns="0" bIns="0" numCol="1" anchor="t">
                <a:spAutoFit/>
              </a:bodyPr>
              <a:lstStyle>
                <a:lvl1pPr>
                  <a:defRPr sz="1600">
                    <a:solidFill>
                      <a:srgbClr val="002060"/>
                    </a:solidFill>
                  </a:defRPr>
                </a:lvl1pPr>
              </a:lstStyle>
              <a:p>
                <a:r>
                  <a:rPr dirty="0"/>
                  <a:t>M</a:t>
                </a:r>
                <a:r>
                  <a:rPr lang="en-US" dirty="0"/>
                  <a:t>2</a:t>
                </a:r>
                <a:endParaRPr dirty="0"/>
              </a:p>
            </p:txBody>
          </p:sp>
          <p:sp>
            <p:nvSpPr>
              <p:cNvPr id="76" name="Rectangle">
                <a:extLst>
                  <a:ext uri="{FF2B5EF4-FFF2-40B4-BE49-F238E27FC236}">
                    <a16:creationId xmlns:a16="http://schemas.microsoft.com/office/drawing/2014/main" id="{7EA8F446-AF97-094F-9760-4B34CBC5C8B1}"/>
                  </a:ext>
                </a:extLst>
              </p:cNvPr>
              <p:cNvSpPr/>
              <p:nvPr/>
            </p:nvSpPr>
            <p:spPr>
              <a:xfrm>
                <a:off x="2735992" y="3010558"/>
                <a:ext cx="717679" cy="290566"/>
              </a:xfrm>
              <a:prstGeom prst="rect">
                <a:avLst/>
              </a:prstGeom>
              <a:solidFill>
                <a:schemeClr val="bg1"/>
              </a:solidFill>
              <a:ln w="12700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72000" tIns="45719" rIns="45719" bIns="45719" numCol="1" anchor="t">
                <a:noAutofit/>
              </a:bodyPr>
              <a:lstStyle/>
              <a:p>
                <a:pPr>
                  <a:defRPr sz="1600">
                    <a:solidFill>
                      <a:srgbClr val="002060"/>
                    </a:solidFill>
                  </a:defRPr>
                </a:pPr>
                <a:endParaRPr/>
              </a:p>
            </p:txBody>
          </p:sp>
          <p:sp>
            <p:nvSpPr>
              <p:cNvPr id="77" name="H1">
                <a:extLst>
                  <a:ext uri="{FF2B5EF4-FFF2-40B4-BE49-F238E27FC236}">
                    <a16:creationId xmlns:a16="http://schemas.microsoft.com/office/drawing/2014/main" id="{7091CBC4-3662-DE46-867B-E5F4B729FC47}"/>
                  </a:ext>
                </a:extLst>
              </p:cNvPr>
              <p:cNvSpPr txBox="1"/>
              <p:nvPr/>
            </p:nvSpPr>
            <p:spPr>
              <a:xfrm>
                <a:off x="2744704" y="3032730"/>
                <a:ext cx="285244" cy="246221"/>
              </a:xfrm>
              <a:prstGeom prst="rect">
                <a:avLst/>
              </a:prstGeom>
              <a:solidFill>
                <a:schemeClr val="bg1"/>
              </a:solidFill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ma14="http://schemas.microsoft.com/office/mac/drawingml/2011/main" val="1"/>
                </a:ext>
              </a:extLst>
            </p:spPr>
            <p:txBody>
              <a:bodyPr wrap="square" lIns="36000" tIns="0" rIns="0" bIns="0" numCol="1" anchor="t">
                <a:spAutoFit/>
              </a:bodyPr>
              <a:lstStyle>
                <a:lvl1pPr>
                  <a:defRPr sz="1600">
                    <a:solidFill>
                      <a:srgbClr val="002060"/>
                    </a:solidFill>
                  </a:defRPr>
                </a:lvl1pPr>
              </a:lstStyle>
              <a:p>
                <a:r>
                  <a:rPr dirty="0"/>
                  <a:t>H</a:t>
                </a:r>
                <a:r>
                  <a:rPr lang="en-US" dirty="0"/>
                  <a:t>2</a:t>
                </a:r>
                <a:endParaRPr dirty="0"/>
              </a:p>
            </p:txBody>
          </p:sp>
        </p:grpSp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4E71F995-7265-8847-96CC-8AE24006ECE4}"/>
                </a:ext>
              </a:extLst>
            </p:cNvPr>
            <p:cNvGrpSpPr/>
            <p:nvPr/>
          </p:nvGrpSpPr>
          <p:grpSpPr>
            <a:xfrm>
              <a:off x="4381618" y="2617709"/>
              <a:ext cx="3139385" cy="2394427"/>
              <a:chOff x="4376505" y="2596539"/>
              <a:chExt cx="3139385" cy="2394427"/>
            </a:xfrm>
          </p:grpSpPr>
          <p:sp>
            <p:nvSpPr>
              <p:cNvPr id="2" name="Rectangle 1">
                <a:extLst>
                  <a:ext uri="{FF2B5EF4-FFF2-40B4-BE49-F238E27FC236}">
                    <a16:creationId xmlns:a16="http://schemas.microsoft.com/office/drawing/2014/main" id="{236F8898-7AFC-5D4A-B1DD-6A048E8A965F}"/>
                  </a:ext>
                </a:extLst>
              </p:cNvPr>
              <p:cNvSpPr/>
              <p:nvPr/>
            </p:nvSpPr>
            <p:spPr>
              <a:xfrm>
                <a:off x="4376505" y="2596540"/>
                <a:ext cx="3139385" cy="2394426"/>
              </a:xfrm>
              <a:prstGeom prst="rect">
                <a:avLst/>
              </a:prstGeom>
              <a:solidFill>
                <a:srgbClr val="DBE4F3"/>
              </a:solidFill>
              <a:ln w="12700" cap="flat">
                <a:solidFill>
                  <a:schemeClr val="tx1"/>
                </a:solidFill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anchor="ctr">
                <a:noAutofit/>
              </a:bodyPr>
              <a:lstStyle/>
              <a:p>
                <a:pPr marL="0" marR="0" indent="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endParaRPr>
              </a:p>
            </p:txBody>
          </p:sp>
          <p:sp>
            <p:nvSpPr>
              <p:cNvPr id="82" name="Rectangle">
                <a:extLst>
                  <a:ext uri="{FF2B5EF4-FFF2-40B4-BE49-F238E27FC236}">
                    <a16:creationId xmlns:a16="http://schemas.microsoft.com/office/drawing/2014/main" id="{2A29366B-EEC9-BA47-9974-F43DB3AF3115}"/>
                  </a:ext>
                </a:extLst>
              </p:cNvPr>
              <p:cNvSpPr/>
              <p:nvPr/>
            </p:nvSpPr>
            <p:spPr>
              <a:xfrm>
                <a:off x="5024731" y="2803907"/>
                <a:ext cx="2268932" cy="608394"/>
              </a:xfrm>
              <a:prstGeom prst="rect">
                <a:avLst/>
              </a:prstGeom>
              <a:solidFill>
                <a:schemeClr val="bg1"/>
              </a:solidFill>
              <a:ln w="12700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72000" tIns="45719" rIns="45719" bIns="45719" numCol="1" anchor="t">
                <a:noAutofit/>
              </a:bodyPr>
              <a:lstStyle/>
              <a:p>
                <a:pPr>
                  <a:defRPr sz="1600">
                    <a:solidFill>
                      <a:srgbClr val="002060"/>
                    </a:solidFill>
                  </a:defRPr>
                </a:pPr>
                <a:endParaRPr/>
              </a:p>
            </p:txBody>
          </p:sp>
          <p:sp>
            <p:nvSpPr>
              <p:cNvPr id="83" name="Rectangle 82">
                <a:extLst>
                  <a:ext uri="{FF2B5EF4-FFF2-40B4-BE49-F238E27FC236}">
                    <a16:creationId xmlns:a16="http://schemas.microsoft.com/office/drawing/2014/main" id="{6BD71D21-EE2E-2F40-84DA-6E4167C6DE9D}"/>
                  </a:ext>
                </a:extLst>
              </p:cNvPr>
              <p:cNvSpPr/>
              <p:nvPr/>
            </p:nvSpPr>
            <p:spPr>
              <a:xfrm>
                <a:off x="4377387" y="2596539"/>
                <a:ext cx="532518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GB" sz="2400" dirty="0">
                    <a:solidFill>
                      <a:schemeClr val="tx1"/>
                    </a:solidFill>
                  </a:rPr>
                  <a:t>H2</a:t>
                </a:r>
              </a:p>
            </p:txBody>
          </p:sp>
          <p:sp>
            <p:nvSpPr>
              <p:cNvPr id="84" name="Rectangle 83">
                <a:extLst>
                  <a:ext uri="{FF2B5EF4-FFF2-40B4-BE49-F238E27FC236}">
                    <a16:creationId xmlns:a16="http://schemas.microsoft.com/office/drawing/2014/main" id="{BE50E8C7-5FA8-3F45-9494-EE514B12B5BC}"/>
                  </a:ext>
                </a:extLst>
              </p:cNvPr>
              <p:cNvSpPr/>
              <p:nvPr/>
            </p:nvSpPr>
            <p:spPr>
              <a:xfrm>
                <a:off x="5944012" y="2872758"/>
                <a:ext cx="1330814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r"/>
                <a:r>
                  <a:rPr lang="en-GB" sz="1200" dirty="0">
                    <a:solidFill>
                      <a:schemeClr val="tx1"/>
                    </a:solidFill>
                  </a:rPr>
                  <a:t>(block number) </a:t>
                </a:r>
                <a:r>
                  <a:rPr lang="en-GB" sz="2400" dirty="0">
                    <a:solidFill>
                      <a:schemeClr val="tx1"/>
                    </a:solidFill>
                  </a:rPr>
                  <a:t>2</a:t>
                </a:r>
              </a:p>
            </p:txBody>
          </p:sp>
          <p:sp>
            <p:nvSpPr>
              <p:cNvPr id="89" name="Rectangle">
                <a:extLst>
                  <a:ext uri="{FF2B5EF4-FFF2-40B4-BE49-F238E27FC236}">
                    <a16:creationId xmlns:a16="http://schemas.microsoft.com/office/drawing/2014/main" id="{6E1EE612-927B-E348-A36B-B7E13E5FA9C5}"/>
                  </a:ext>
                </a:extLst>
              </p:cNvPr>
              <p:cNvSpPr/>
              <p:nvPr/>
            </p:nvSpPr>
            <p:spPr>
              <a:xfrm>
                <a:off x="4571012" y="4204068"/>
                <a:ext cx="2722651" cy="608394"/>
              </a:xfrm>
              <a:prstGeom prst="rect">
                <a:avLst/>
              </a:prstGeom>
              <a:solidFill>
                <a:schemeClr val="bg1"/>
              </a:solidFill>
              <a:ln w="12700" cap="flat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lIns="72000" tIns="45719" rIns="45719" bIns="45719" numCol="1" anchor="t">
                <a:noAutofit/>
              </a:bodyPr>
              <a:lstStyle/>
              <a:p>
                <a:pPr>
                  <a:defRPr sz="1600">
                    <a:solidFill>
                      <a:srgbClr val="002060"/>
                    </a:solidFill>
                  </a:defRPr>
                </a:pPr>
                <a:endParaRPr/>
              </a:p>
            </p:txBody>
          </p:sp>
          <p:sp>
            <p:nvSpPr>
              <p:cNvPr id="90" name="Rectangle 89">
                <a:extLst>
                  <a:ext uri="{FF2B5EF4-FFF2-40B4-BE49-F238E27FC236}">
                    <a16:creationId xmlns:a16="http://schemas.microsoft.com/office/drawing/2014/main" id="{8BFEC2CA-9220-F84C-B31E-0761FBF7ED16}"/>
                  </a:ext>
                </a:extLst>
              </p:cNvPr>
              <p:cNvSpPr/>
              <p:nvPr/>
            </p:nvSpPr>
            <p:spPr>
              <a:xfrm>
                <a:off x="4567833" y="4283767"/>
                <a:ext cx="2089033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GB" sz="2400" dirty="0">
                    <a:solidFill>
                      <a:schemeClr val="tx1"/>
                    </a:solidFill>
                  </a:rPr>
                  <a:t>PH1 </a:t>
                </a:r>
                <a:r>
                  <a:rPr lang="en-GB" sz="1200" dirty="0">
                    <a:solidFill>
                      <a:schemeClr val="tx1"/>
                    </a:solidFill>
                  </a:rPr>
                  <a:t>(previous block hash)</a:t>
                </a:r>
              </a:p>
            </p:txBody>
          </p:sp>
          <p:sp>
            <p:nvSpPr>
              <p:cNvPr id="91" name="Rectangle">
                <a:extLst>
                  <a:ext uri="{FF2B5EF4-FFF2-40B4-BE49-F238E27FC236}">
                    <a16:creationId xmlns:a16="http://schemas.microsoft.com/office/drawing/2014/main" id="{143C82BC-B2CA-1343-8EEA-839DEDB77A00}"/>
                  </a:ext>
                </a:extLst>
              </p:cNvPr>
              <p:cNvSpPr/>
              <p:nvPr/>
            </p:nvSpPr>
            <p:spPr>
              <a:xfrm>
                <a:off x="4571012" y="3512927"/>
                <a:ext cx="2722651" cy="608394"/>
              </a:xfrm>
              <a:prstGeom prst="rect">
                <a:avLst/>
              </a:prstGeom>
              <a:solidFill>
                <a:schemeClr val="bg1"/>
              </a:solidFill>
              <a:ln w="12700" cap="flat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lIns="72000" tIns="45719" rIns="45719" bIns="45719" numCol="1" anchor="t">
                <a:noAutofit/>
              </a:bodyPr>
              <a:lstStyle/>
              <a:p>
                <a:pPr>
                  <a:defRPr sz="1600">
                    <a:solidFill>
                      <a:srgbClr val="002060"/>
                    </a:solidFill>
                  </a:defRPr>
                </a:pPr>
                <a:endParaRPr/>
              </a:p>
            </p:txBody>
          </p:sp>
          <p:sp>
            <p:nvSpPr>
              <p:cNvPr id="92" name="Rectangle 91">
                <a:extLst>
                  <a:ext uri="{FF2B5EF4-FFF2-40B4-BE49-F238E27FC236}">
                    <a16:creationId xmlns:a16="http://schemas.microsoft.com/office/drawing/2014/main" id="{07CEAA9A-883A-F14A-B05E-EC2D67412B0A}"/>
                  </a:ext>
                </a:extLst>
              </p:cNvPr>
              <p:cNvSpPr/>
              <p:nvPr/>
            </p:nvSpPr>
            <p:spPr>
              <a:xfrm>
                <a:off x="4547832" y="3590852"/>
                <a:ext cx="2016899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GB" sz="2400" dirty="0">
                    <a:solidFill>
                      <a:schemeClr val="tx1"/>
                    </a:solidFill>
                  </a:rPr>
                  <a:t>CH2 </a:t>
                </a:r>
                <a:r>
                  <a:rPr lang="en-GB" sz="1200" dirty="0">
                    <a:solidFill>
                      <a:schemeClr val="tx1"/>
                    </a:solidFill>
                  </a:rPr>
                  <a:t>(current block hash)</a:t>
                </a:r>
              </a:p>
            </p:txBody>
          </p:sp>
        </p:grpSp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5913F165-AA69-024A-889D-1DDA1CA1481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436583" y="2658992"/>
              <a:ext cx="922920" cy="363912"/>
            </a:xfrm>
            <a:prstGeom prst="line">
              <a:avLst/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ysDot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cxnSp>
          <p:nvCxnSpPr>
            <p:cNvPr id="108" name="Straight Connector 107">
              <a:extLst>
                <a:ext uri="{FF2B5EF4-FFF2-40B4-BE49-F238E27FC236}">
                  <a16:creationId xmlns:a16="http://schemas.microsoft.com/office/drawing/2014/main" id="{151A6800-59CA-FE4E-B1B0-B6CC8CD91F6E}"/>
                </a:ext>
              </a:extLst>
            </p:cNvPr>
            <p:cNvCxnSpPr>
              <a:cxnSpLocks/>
            </p:cNvCxnSpPr>
            <p:nvPr/>
          </p:nvCxnSpPr>
          <p:spPr>
            <a:xfrm>
              <a:off x="3435702" y="3304875"/>
              <a:ext cx="937250" cy="1645862"/>
            </a:xfrm>
            <a:prstGeom prst="line">
              <a:avLst/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ysDot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67133DE7-1E83-CB4E-AD7E-41E0CFFA8698}"/>
                </a:ext>
              </a:extLst>
            </p:cNvPr>
            <p:cNvGrpSpPr/>
            <p:nvPr/>
          </p:nvGrpSpPr>
          <p:grpSpPr>
            <a:xfrm>
              <a:off x="7752778" y="2709388"/>
              <a:ext cx="2762704" cy="2271639"/>
              <a:chOff x="7759127" y="2709388"/>
              <a:chExt cx="2762704" cy="2271639"/>
            </a:xfrm>
          </p:grpSpPr>
          <p:graphicFrame>
            <p:nvGraphicFramePr>
              <p:cNvPr id="126" name="Table 53">
                <a:extLst>
                  <a:ext uri="{FF2B5EF4-FFF2-40B4-BE49-F238E27FC236}">
                    <a16:creationId xmlns:a16="http://schemas.microsoft.com/office/drawing/2014/main" id="{7BEDF744-C9C3-C948-860A-482864490689}"/>
                  </a:ext>
                </a:extLst>
              </p:cNvPr>
              <p:cNvGraphicFramePr/>
              <p:nvPr>
                <p:extLst>
                  <p:ext uri="{D42A27DB-BD31-4B8C-83A1-F6EECF244321}">
                    <p14:modId xmlns:p14="http://schemas.microsoft.com/office/powerpoint/2010/main" val="624080025"/>
                  </p:ext>
                </p:extLst>
              </p:nvPr>
            </p:nvGraphicFramePr>
            <p:xfrm>
              <a:off x="7759127" y="2709388"/>
              <a:ext cx="2762704" cy="2271639"/>
            </p:xfrm>
            <a:graphic>
              <a:graphicData uri="http://schemas.openxmlformats.org/drawingml/2006/table">
                <a:tbl>
                  <a:tblPr>
                    <a:tableStyleId>{4C3C2611-4C71-4FC5-86AE-919BDF0F9419}</a:tableStyleId>
                  </a:tblPr>
                  <a:tblGrid>
                    <a:gridCol w="1041756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1720948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</a:tblGrid>
                  <a:tr h="436779">
                    <a:tc>
                      <a:txBody>
                        <a:bodyPr/>
                        <a:lstStyle/>
                        <a:p>
                          <a:endParaRPr/>
                        </a:p>
                      </a:txBody>
                      <a:tcPr marL="45720" marR="45720" anchor="ctr" horzOverflow="overflow">
                        <a:lnL w="12700">
                          <a:solidFill>
                            <a:srgbClr val="000000"/>
                          </a:solidFill>
                        </a:lnL>
                        <a:lnR w="12700">
                          <a:solidFill>
                            <a:srgbClr val="000000"/>
                          </a:solidFill>
                        </a:lnR>
                        <a:lnT w="12700">
                          <a:solidFill>
                            <a:srgbClr val="000000"/>
                          </a:solidFill>
                        </a:lnT>
                        <a:lnB w="12700">
                          <a:solidFill>
                            <a:srgbClr val="000000"/>
                          </a:solidFill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defRPr sz="1800"/>
                          </a:pPr>
                          <a:r>
                            <a:rPr lang="en-US" sz="1200" dirty="0"/>
                            <a:t>Block header</a:t>
                          </a:r>
                          <a:endParaRPr sz="1200" dirty="0"/>
                        </a:p>
                      </a:txBody>
                      <a:tcPr marL="45720" marR="45720" anchor="ctr" horzOverflow="overflow">
                        <a:lnL w="12700">
                          <a:solidFill>
                            <a:srgbClr val="000000"/>
                          </a:solidFill>
                        </a:lnL>
                        <a:lnR w="12700">
                          <a:solidFill>
                            <a:srgbClr val="000000"/>
                          </a:solidFill>
                        </a:lnR>
                        <a:lnT w="12700">
                          <a:solidFill>
                            <a:srgbClr val="000000"/>
                          </a:solidFill>
                        </a:lnT>
                        <a:lnB w="12700">
                          <a:solidFill>
                            <a:srgbClr val="000000"/>
                          </a:solidFill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495300">
                    <a:tc>
                      <a:txBody>
                        <a:bodyPr/>
                        <a:lstStyle/>
                        <a:p>
                          <a:endParaRPr dirty="0"/>
                        </a:p>
                      </a:txBody>
                      <a:tcPr marL="45720" marR="45720" anchor="ctr" horzOverflow="overflow">
                        <a:lnL w="12700">
                          <a:solidFill>
                            <a:srgbClr val="000000"/>
                          </a:solidFill>
                        </a:lnL>
                        <a:lnR w="12700">
                          <a:solidFill>
                            <a:srgbClr val="000000"/>
                          </a:solidFill>
                        </a:lnR>
                        <a:lnT w="12700">
                          <a:solidFill>
                            <a:srgbClr val="000000"/>
                          </a:solidFill>
                        </a:lnT>
                        <a:lnB w="12700">
                          <a:solidFill>
                            <a:srgbClr val="000000"/>
                          </a:solidFill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defRPr sz="1800"/>
                          </a:pPr>
                          <a:r>
                            <a:rPr lang="en-US" sz="1200" dirty="0"/>
                            <a:t>Block number</a:t>
                          </a:r>
                          <a:endParaRPr sz="1200" dirty="0"/>
                        </a:p>
                      </a:txBody>
                      <a:tcPr marL="45720" marR="45720" anchor="ctr" horzOverflow="overflow">
                        <a:lnL w="12700">
                          <a:solidFill>
                            <a:srgbClr val="000000"/>
                          </a:solidFill>
                        </a:lnL>
                        <a:lnR w="12700">
                          <a:solidFill>
                            <a:srgbClr val="000000"/>
                          </a:solidFill>
                        </a:lnR>
                        <a:lnT w="12700">
                          <a:solidFill>
                            <a:srgbClr val="000000"/>
                          </a:solidFill>
                        </a:lnT>
                        <a:lnB w="12700">
                          <a:solidFill>
                            <a:srgbClr val="000000"/>
                          </a:solidFill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373380">
                    <a:tc>
                      <a:txBody>
                        <a:bodyPr/>
                        <a:lstStyle/>
                        <a:p>
                          <a:endParaRPr/>
                        </a:p>
                      </a:txBody>
                      <a:tcPr marL="45720" marR="45720" anchor="ctr" horzOverflow="overflow">
                        <a:lnL w="12700">
                          <a:solidFill>
                            <a:srgbClr val="000000"/>
                          </a:solidFill>
                        </a:lnL>
                        <a:lnR w="12700">
                          <a:solidFill>
                            <a:srgbClr val="000000"/>
                          </a:solidFill>
                        </a:lnR>
                        <a:lnT w="12700">
                          <a:solidFill>
                            <a:srgbClr val="000000"/>
                          </a:solidFill>
                        </a:lnT>
                        <a:lnB w="12700">
                          <a:solidFill>
                            <a:srgbClr val="000000"/>
                          </a:solidFill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defRPr sz="1800"/>
                          </a:pPr>
                          <a:r>
                            <a:rPr lang="en-US" sz="1200" dirty="0"/>
                            <a:t>Hash of current block transactions</a:t>
                          </a:r>
                          <a:endParaRPr sz="1200" dirty="0"/>
                        </a:p>
                      </a:txBody>
                      <a:tcPr marL="45720" marR="45720" anchor="ctr" horzOverflow="overflow">
                        <a:lnL w="12700">
                          <a:solidFill>
                            <a:srgbClr val="000000"/>
                          </a:solidFill>
                        </a:lnL>
                        <a:lnR w="12700">
                          <a:solidFill>
                            <a:srgbClr val="000000"/>
                          </a:solidFill>
                        </a:lnR>
                        <a:lnT w="12700">
                          <a:solidFill>
                            <a:srgbClr val="000000"/>
                          </a:solidFill>
                        </a:lnT>
                        <a:lnB w="12700">
                          <a:solidFill>
                            <a:srgbClr val="000000"/>
                          </a:solidFill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426719">
                    <a:tc>
                      <a:txBody>
                        <a:bodyPr/>
                        <a:lstStyle/>
                        <a:p>
                          <a:endParaRPr/>
                        </a:p>
                      </a:txBody>
                      <a:tcPr marL="45720" marR="45720" anchor="ctr" horzOverflow="overflow">
                        <a:lnL w="12700">
                          <a:solidFill>
                            <a:srgbClr val="000000"/>
                          </a:solidFill>
                        </a:lnL>
                        <a:lnR w="12700">
                          <a:solidFill>
                            <a:srgbClr val="000000"/>
                          </a:solidFill>
                        </a:lnR>
                        <a:lnT w="12700">
                          <a:solidFill>
                            <a:srgbClr val="000000"/>
                          </a:solidFill>
                        </a:lnT>
                        <a:lnB w="12700">
                          <a:solidFill>
                            <a:srgbClr val="000000"/>
                          </a:solidFill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defRPr sz="1800"/>
                          </a:pPr>
                          <a:r>
                            <a:rPr lang="en-US" sz="1200" dirty="0"/>
                            <a:t>Copy of hash from previous block</a:t>
                          </a:r>
                          <a:endParaRPr sz="1200" dirty="0"/>
                        </a:p>
                      </a:txBody>
                      <a:tcPr marL="45720" marR="45720" marT="36000" anchor="ctr" horzOverflow="overflow">
                        <a:lnL w="12700">
                          <a:solidFill>
                            <a:srgbClr val="000000"/>
                          </a:solidFill>
                        </a:lnL>
                        <a:lnR w="12700">
                          <a:solidFill>
                            <a:srgbClr val="000000"/>
                          </a:solidFill>
                        </a:lnR>
                        <a:lnT w="12700">
                          <a:solidFill>
                            <a:srgbClr val="000000"/>
                          </a:solidFill>
                        </a:lnT>
                        <a:lnB w="12700">
                          <a:solidFill>
                            <a:srgbClr val="000000"/>
                          </a:solidFill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  <a:tr h="335280">
                    <a:tc>
                      <a:txBody>
                        <a:bodyPr/>
                        <a:lstStyle/>
                        <a:p>
                          <a:endParaRPr dirty="0"/>
                        </a:p>
                      </a:txBody>
                      <a:tcPr marL="45720" marR="45720" anchor="ctr" horzOverflow="overflow">
                        <a:lnL w="12700">
                          <a:solidFill>
                            <a:srgbClr val="000000"/>
                          </a:solidFill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>
                          <a:solidFill>
                            <a:srgbClr val="000000"/>
                          </a:solidFill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V2 is detailed view of  H2</a:t>
                          </a:r>
                          <a:endParaRPr dirty="0"/>
                        </a:p>
                      </a:txBody>
                      <a:tcPr marL="45720" marR="45720" marT="144000" marB="108000" anchor="ctr" horzOverflow="overflow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>
                          <a:solidFill>
                            <a:srgbClr val="000000"/>
                          </a:solidFill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>
                          <a:solidFill>
                            <a:srgbClr val="000000"/>
                          </a:solidFill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4076387819"/>
                      </a:ext>
                    </a:extLst>
                  </a:tr>
                </a:tbl>
              </a:graphicData>
            </a:graphic>
          </p:graphicFrame>
          <p:grpSp>
            <p:nvGrpSpPr>
              <p:cNvPr id="127" name="Rectangle 85">
                <a:extLst>
                  <a:ext uri="{FF2B5EF4-FFF2-40B4-BE49-F238E27FC236}">
                    <a16:creationId xmlns:a16="http://schemas.microsoft.com/office/drawing/2014/main" id="{64D80B90-EBC6-0B48-96DE-AB051907690C}"/>
                  </a:ext>
                </a:extLst>
              </p:cNvPr>
              <p:cNvGrpSpPr/>
              <p:nvPr/>
            </p:nvGrpSpPr>
            <p:grpSpPr>
              <a:xfrm>
                <a:off x="8182727" y="2792055"/>
                <a:ext cx="234524" cy="290746"/>
                <a:chOff x="0" y="-1"/>
                <a:chExt cx="234522" cy="290745"/>
              </a:xfrm>
            </p:grpSpPr>
            <p:sp>
              <p:nvSpPr>
                <p:cNvPr id="134" name="Rectangle">
                  <a:extLst>
                    <a:ext uri="{FF2B5EF4-FFF2-40B4-BE49-F238E27FC236}">
                      <a16:creationId xmlns:a16="http://schemas.microsoft.com/office/drawing/2014/main" id="{28E8BAEE-A968-F540-AE48-A75104C2C0F0}"/>
                    </a:ext>
                  </a:extLst>
                </p:cNvPr>
                <p:cNvSpPr/>
                <p:nvPr/>
              </p:nvSpPr>
              <p:spPr>
                <a:xfrm>
                  <a:off x="0" y="-1"/>
                  <a:ext cx="234522" cy="290745"/>
                </a:xfrm>
                <a:prstGeom prst="rect">
                  <a:avLst/>
                </a:prstGeom>
                <a:solidFill>
                  <a:srgbClr val="DBE4F3"/>
                </a:solidFill>
                <a:ln w="12700" cap="flat">
                  <a:solidFill>
                    <a:srgbClr val="000000"/>
                  </a:solidFill>
                  <a:prstDash val="solid"/>
                  <a:miter lim="800000"/>
                </a:ln>
                <a:effectLst/>
              </p:spPr>
              <p:txBody>
                <a:bodyPr wrap="square" lIns="45719" tIns="45719" rIns="45719" bIns="45719" numCol="1" anchor="ctr">
                  <a:noAutofit/>
                </a:bodyPr>
                <a:lstStyle/>
                <a:p>
                  <a:pPr algn="ctr">
                    <a:defRPr>
                      <a:solidFill>
                        <a:srgbClr val="FFFFFF"/>
                      </a:solidFill>
                    </a:defRPr>
                  </a:pPr>
                  <a:endParaRPr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35" name="T5">
                  <a:extLst>
                    <a:ext uri="{FF2B5EF4-FFF2-40B4-BE49-F238E27FC236}">
                      <a16:creationId xmlns:a16="http://schemas.microsoft.com/office/drawing/2014/main" id="{A8E5004C-A8F8-8E44-B673-6CF8C12834A3}"/>
                    </a:ext>
                  </a:extLst>
                </p:cNvPr>
                <p:cNvSpPr txBox="1"/>
                <p:nvPr/>
              </p:nvSpPr>
              <p:spPr>
                <a:xfrm>
                  <a:off x="0" y="53039"/>
                  <a:ext cx="234522" cy="184665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="" xmlns:ma14="http://schemas.microsoft.com/office/mac/drawingml/2011/main" val="1"/>
                  </a:ext>
                </a:extLst>
              </p:spPr>
              <p:txBody>
                <a:bodyPr wrap="square" lIns="0" tIns="0" rIns="0" bIns="0" numCol="1" anchor="ctr">
                  <a:spAutoFit/>
                </a:bodyPr>
                <a:lstStyle>
                  <a:lvl1pPr algn="ctr">
                    <a:defRPr sz="1200">
                      <a:solidFill>
                        <a:srgbClr val="002060"/>
                      </a:solidFill>
                    </a:defRPr>
                  </a:lvl1pPr>
                </a:lstStyle>
                <a:p>
                  <a:r>
                    <a:rPr lang="en-US" dirty="0">
                      <a:solidFill>
                        <a:schemeClr val="tx1"/>
                      </a:solidFill>
                    </a:rPr>
                    <a:t>H2</a:t>
                  </a:r>
                  <a:endParaRPr dirty="0">
                    <a:solidFill>
                      <a:schemeClr val="tx1"/>
                    </a:solidFill>
                  </a:endParaRPr>
                </a:p>
              </p:txBody>
            </p:sp>
          </p:grpSp>
          <p:sp>
            <p:nvSpPr>
              <p:cNvPr id="128" name="Rectangle">
                <a:extLst>
                  <a:ext uri="{FF2B5EF4-FFF2-40B4-BE49-F238E27FC236}">
                    <a16:creationId xmlns:a16="http://schemas.microsoft.com/office/drawing/2014/main" id="{FE60942E-3CBD-3C48-AA45-6C678B917BA3}"/>
                  </a:ext>
                </a:extLst>
              </p:cNvPr>
              <p:cNvSpPr/>
              <p:nvPr/>
            </p:nvSpPr>
            <p:spPr>
              <a:xfrm>
                <a:off x="7959330" y="3263650"/>
                <a:ext cx="681319" cy="242609"/>
              </a:xfrm>
              <a:prstGeom prst="rect">
                <a:avLst/>
              </a:prstGeom>
              <a:solidFill>
                <a:schemeClr val="bg1"/>
              </a:solidFill>
              <a:ln w="12700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36000" tIns="0" rIns="45719" bIns="45719" numCol="1" anchor="t">
                <a:noAutofit/>
              </a:bodyPr>
              <a:lstStyle/>
              <a:p>
                <a:pPr algn="r">
                  <a:defRPr sz="1600">
                    <a:solidFill>
                      <a:srgbClr val="002060"/>
                    </a:solidFill>
                  </a:defRPr>
                </a:pPr>
                <a:r>
                  <a:rPr lang="en-US" dirty="0">
                    <a:solidFill>
                      <a:schemeClr val="tx1"/>
                    </a:solidFill>
                  </a:rPr>
                  <a:t>2</a:t>
                </a:r>
                <a:endParaRPr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29" name="Rectangle">
                <a:extLst>
                  <a:ext uri="{FF2B5EF4-FFF2-40B4-BE49-F238E27FC236}">
                    <a16:creationId xmlns:a16="http://schemas.microsoft.com/office/drawing/2014/main" id="{4BBEC8AF-78A6-6844-A0BD-1EE2AE1297FA}"/>
                  </a:ext>
                </a:extLst>
              </p:cNvPr>
              <p:cNvSpPr/>
              <p:nvPr/>
            </p:nvSpPr>
            <p:spPr>
              <a:xfrm>
                <a:off x="7959330" y="4212384"/>
                <a:ext cx="681319" cy="242609"/>
              </a:xfrm>
              <a:prstGeom prst="rect">
                <a:avLst/>
              </a:prstGeom>
              <a:solidFill>
                <a:schemeClr val="bg1"/>
              </a:solidFill>
              <a:ln w="12700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36000" tIns="0" rIns="45719" bIns="45719" numCol="1" anchor="t">
                <a:noAutofit/>
              </a:bodyPr>
              <a:lstStyle/>
              <a:p>
                <a:pPr>
                  <a:defRPr sz="1600">
                    <a:solidFill>
                      <a:srgbClr val="002060"/>
                    </a:solidFill>
                  </a:defRPr>
                </a:pPr>
                <a:r>
                  <a:rPr lang="en-US" dirty="0">
                    <a:solidFill>
                      <a:schemeClr val="tx1"/>
                    </a:solidFill>
                  </a:rPr>
                  <a:t>PH1</a:t>
                </a:r>
                <a:endParaRPr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32" name="Rectangle">
                <a:extLst>
                  <a:ext uri="{FF2B5EF4-FFF2-40B4-BE49-F238E27FC236}">
                    <a16:creationId xmlns:a16="http://schemas.microsoft.com/office/drawing/2014/main" id="{E69C2BBB-4F75-EF48-AC34-4EC7D7018F93}"/>
                  </a:ext>
                </a:extLst>
              </p:cNvPr>
              <p:cNvSpPr/>
              <p:nvPr/>
            </p:nvSpPr>
            <p:spPr>
              <a:xfrm>
                <a:off x="7959330" y="3737797"/>
                <a:ext cx="681319" cy="242609"/>
              </a:xfrm>
              <a:prstGeom prst="rect">
                <a:avLst/>
              </a:prstGeom>
              <a:solidFill>
                <a:schemeClr val="bg1"/>
              </a:solidFill>
              <a:ln w="12700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36000" tIns="0" rIns="45719" bIns="45719" numCol="1" anchor="t">
                <a:noAutofit/>
              </a:bodyPr>
              <a:lstStyle/>
              <a:p>
                <a:pPr>
                  <a:defRPr sz="1600">
                    <a:solidFill>
                      <a:srgbClr val="002060"/>
                    </a:solidFill>
                  </a:defRPr>
                </a:pPr>
                <a:r>
                  <a:rPr lang="en-US" dirty="0">
                    <a:solidFill>
                      <a:schemeClr val="tx1"/>
                    </a:solidFill>
                  </a:rPr>
                  <a:t>CH2</a:t>
                </a:r>
                <a:endParaRPr dirty="0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13" name="Group 12">
                <a:extLst>
                  <a:ext uri="{FF2B5EF4-FFF2-40B4-BE49-F238E27FC236}">
                    <a16:creationId xmlns:a16="http://schemas.microsoft.com/office/drawing/2014/main" id="{61151114-B8E9-BA4B-A7FD-EBDBB36430FD}"/>
                  </a:ext>
                </a:extLst>
              </p:cNvPr>
              <p:cNvGrpSpPr/>
              <p:nvPr/>
            </p:nvGrpSpPr>
            <p:grpSpPr>
              <a:xfrm>
                <a:off x="7797435" y="4581407"/>
                <a:ext cx="919480" cy="369330"/>
                <a:chOff x="8108525" y="4023429"/>
                <a:chExt cx="919480" cy="369330"/>
              </a:xfrm>
            </p:grpSpPr>
            <p:sp>
              <p:nvSpPr>
                <p:cNvPr id="125" name="TextBox 124">
                  <a:extLst>
                    <a:ext uri="{FF2B5EF4-FFF2-40B4-BE49-F238E27FC236}">
                      <a16:creationId xmlns:a16="http://schemas.microsoft.com/office/drawing/2014/main" id="{68812422-D916-B54D-BAB5-C23BB4F5AF60}"/>
                    </a:ext>
                  </a:extLst>
                </p:cNvPr>
                <p:cNvSpPr txBox="1"/>
                <p:nvPr/>
              </p:nvSpPr>
              <p:spPr>
                <a:xfrm>
                  <a:off x="8108525" y="4023429"/>
                  <a:ext cx="919480" cy="369330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none" lIns="45719" tIns="45719" rIns="45719" bIns="45719" numCol="1" spcCol="38100" rtlCol="0" anchor="t">
                  <a:spAutoFit/>
                </a:bodyPr>
                <a:lstStyle/>
                <a:p>
                  <a:pPr marL="0" marR="0" indent="0" algn="l" defTabSz="9144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lang="en-US" dirty="0"/>
                    <a:t>H2</a:t>
                  </a:r>
                  <a:r>
                    <a:rPr kumimoji="0" lang="en-US" sz="1800" b="0" i="0" u="none" strike="noStrike" cap="none" spc="0" normalizeH="0" baseline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FillTx/>
                      <a:latin typeface="+mn-lt"/>
                      <a:ea typeface="+mn-ea"/>
                      <a:cs typeface="+mn-cs"/>
                      <a:sym typeface="Calibri"/>
                    </a:rPr>
                    <a:t>      </a:t>
                  </a:r>
                  <a:r>
                    <a:rPr lang="en-US" dirty="0"/>
                    <a:t>V</a:t>
                  </a:r>
                  <a:r>
                    <a:rPr kumimoji="0" lang="en-US" sz="1800" b="0" i="0" u="none" strike="noStrike" cap="none" spc="0" normalizeH="0" baseline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FillTx/>
                      <a:latin typeface="+mn-lt"/>
                      <a:ea typeface="+mn-ea"/>
                      <a:cs typeface="+mn-cs"/>
                      <a:sym typeface="Calibri"/>
                    </a:rPr>
                    <a:t>2</a:t>
                  </a:r>
                </a:p>
              </p:txBody>
            </p:sp>
            <p:sp>
              <p:nvSpPr>
                <p:cNvPr id="133" name="Trapezoid 132">
                  <a:extLst>
                    <a:ext uri="{FF2B5EF4-FFF2-40B4-BE49-F238E27FC236}">
                      <a16:creationId xmlns:a16="http://schemas.microsoft.com/office/drawing/2014/main" id="{DB562349-DCBA-B54B-A09F-2F38E2524628}"/>
                    </a:ext>
                  </a:extLst>
                </p:cNvPr>
                <p:cNvSpPr/>
                <p:nvPr/>
              </p:nvSpPr>
              <p:spPr>
                <a:xfrm rot="16200000">
                  <a:off x="8370906" y="4100586"/>
                  <a:ext cx="345857" cy="211982"/>
                </a:xfrm>
                <a:prstGeom prst="trapezoid">
                  <a:avLst>
                    <a:gd name="adj" fmla="val 62374"/>
                  </a:avLst>
                </a:prstGeom>
                <a:solidFill>
                  <a:srgbClr val="FFFFFF"/>
                </a:solidFill>
                <a:ln w="12700" cap="flat">
                  <a:solidFill>
                    <a:srgbClr val="000000"/>
                  </a:solidFill>
                  <a:prstDash val="sysDot"/>
                  <a:miter lim="8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45719" tIns="45719" rIns="45719" bIns="45719" numCol="1" spcCol="38100" rtlCol="0" anchor="ctr">
                  <a:spAutoFit/>
                </a:bodyPr>
                <a:lstStyle/>
                <a:p>
                  <a:pPr marL="0" marR="0" indent="0" algn="l" defTabSz="9144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endParaRP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3959106164"/>
      </p:ext>
    </p:extLst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0" name="Rectangle 28"/>
          <p:cNvSpPr/>
          <p:nvPr/>
        </p:nvSpPr>
        <p:spPr>
          <a:xfrm>
            <a:off x="1803978" y="1768839"/>
            <a:ext cx="8943280" cy="4084819"/>
          </a:xfrm>
          <a:prstGeom prst="rect">
            <a:avLst/>
          </a:prstGeom>
          <a:ln w="12700">
            <a:solidFill>
              <a:srgbClr val="32538F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0FE82953-141B-C848-B93E-E28A21B014A3}"/>
              </a:ext>
            </a:extLst>
          </p:cNvPr>
          <p:cNvGrpSpPr/>
          <p:nvPr/>
        </p:nvGrpSpPr>
        <p:grpSpPr>
          <a:xfrm>
            <a:off x="2225702" y="1855497"/>
            <a:ext cx="5368015" cy="3907052"/>
            <a:chOff x="2225702" y="1855497"/>
            <a:chExt cx="5368015" cy="3907052"/>
          </a:xfrm>
        </p:grpSpPr>
        <p:sp>
          <p:nvSpPr>
            <p:cNvPr id="69" name="Rectangle">
              <a:extLst>
                <a:ext uri="{FF2B5EF4-FFF2-40B4-BE49-F238E27FC236}">
                  <a16:creationId xmlns:a16="http://schemas.microsoft.com/office/drawing/2014/main" id="{002A9560-5670-CF42-8F4B-F4841BF88BD9}"/>
                </a:ext>
              </a:extLst>
            </p:cNvPr>
            <p:cNvSpPr/>
            <p:nvPr/>
          </p:nvSpPr>
          <p:spPr>
            <a:xfrm>
              <a:off x="2225702" y="2923088"/>
              <a:ext cx="1272990" cy="1753388"/>
            </a:xfrm>
            <a:prstGeom prst="rect">
              <a:avLst/>
            </a:prstGeom>
            <a:solidFill>
              <a:srgbClr val="0070C0"/>
            </a:solidFill>
            <a:ln w="12700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70" name="B1">
              <a:extLst>
                <a:ext uri="{FF2B5EF4-FFF2-40B4-BE49-F238E27FC236}">
                  <a16:creationId xmlns:a16="http://schemas.microsoft.com/office/drawing/2014/main" id="{B46A799A-777A-4E4B-99BB-672BDC309714}"/>
                </a:ext>
              </a:extLst>
            </p:cNvPr>
            <p:cNvSpPr txBox="1"/>
            <p:nvPr/>
          </p:nvSpPr>
          <p:spPr>
            <a:xfrm>
              <a:off x="2225702" y="2923088"/>
              <a:ext cx="1272990" cy="24622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72000" tIns="0" rIns="0" bIns="0" numCol="1" anchor="t">
              <a:spAutoFit/>
            </a:bodyPr>
            <a:lstStyle>
              <a:lvl1pPr>
                <a:defRPr sz="1600">
                  <a:solidFill>
                    <a:srgbClr val="FFFFFF"/>
                  </a:solidFill>
                </a:defRPr>
              </a:lvl1pPr>
            </a:lstStyle>
            <a:p>
              <a:r>
                <a:rPr dirty="0"/>
                <a:t>B1</a:t>
              </a:r>
            </a:p>
          </p:txBody>
        </p:sp>
        <p:sp>
          <p:nvSpPr>
            <p:cNvPr id="71" name="Rectangle">
              <a:extLst>
                <a:ext uri="{FF2B5EF4-FFF2-40B4-BE49-F238E27FC236}">
                  <a16:creationId xmlns:a16="http://schemas.microsoft.com/office/drawing/2014/main" id="{352DD6D3-CD20-B343-8459-21FB93768003}"/>
                </a:ext>
              </a:extLst>
            </p:cNvPr>
            <p:cNvSpPr/>
            <p:nvPr/>
          </p:nvSpPr>
          <p:spPr>
            <a:xfrm>
              <a:off x="2276856" y="3334059"/>
              <a:ext cx="1176815" cy="962308"/>
            </a:xfrm>
            <a:prstGeom prst="rect">
              <a:avLst/>
            </a:prstGeom>
            <a:solidFill>
              <a:schemeClr val="bg1"/>
            </a:solidFill>
            <a:ln w="12700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72000" tIns="45719" rIns="45719" bIns="45719" numCol="1" anchor="t">
              <a:noAutofit/>
            </a:bodyPr>
            <a:lstStyle/>
            <a:p>
              <a:pPr>
                <a:defRPr sz="1600">
                  <a:solidFill>
                    <a:srgbClr val="002060"/>
                  </a:solidFill>
                </a:defRPr>
              </a:pPr>
              <a:endParaRPr/>
            </a:p>
          </p:txBody>
        </p:sp>
        <p:sp>
          <p:nvSpPr>
            <p:cNvPr id="72" name="D1">
              <a:extLst>
                <a:ext uri="{FF2B5EF4-FFF2-40B4-BE49-F238E27FC236}">
                  <a16:creationId xmlns:a16="http://schemas.microsoft.com/office/drawing/2014/main" id="{CB8319FA-9913-4944-A481-BFCF1A55CD91}"/>
                </a:ext>
              </a:extLst>
            </p:cNvPr>
            <p:cNvSpPr txBox="1"/>
            <p:nvPr/>
          </p:nvSpPr>
          <p:spPr>
            <a:xfrm>
              <a:off x="2301642" y="3362913"/>
              <a:ext cx="357993" cy="246221"/>
            </a:xfrm>
            <a:prstGeom prst="rect">
              <a:avLst/>
            </a:prstGeom>
            <a:solidFill>
              <a:schemeClr val="bg1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36000" tIns="0" rIns="0" bIns="0" numCol="1" anchor="t">
              <a:spAutoFit/>
            </a:bodyPr>
            <a:lstStyle>
              <a:lvl1pPr>
                <a:defRPr sz="1600">
                  <a:solidFill>
                    <a:srgbClr val="002060"/>
                  </a:solidFill>
                </a:defRPr>
              </a:lvl1pPr>
            </a:lstStyle>
            <a:p>
              <a:r>
                <a:rPr dirty="0"/>
                <a:t>D1</a:t>
              </a:r>
            </a:p>
          </p:txBody>
        </p:sp>
        <p:sp>
          <p:nvSpPr>
            <p:cNvPr id="88" name="Rectangle">
              <a:extLst>
                <a:ext uri="{FF2B5EF4-FFF2-40B4-BE49-F238E27FC236}">
                  <a16:creationId xmlns:a16="http://schemas.microsoft.com/office/drawing/2014/main" id="{0897AEA1-F61C-3948-8B5E-6525E8C6A956}"/>
                </a:ext>
              </a:extLst>
            </p:cNvPr>
            <p:cNvSpPr/>
            <p:nvPr/>
          </p:nvSpPr>
          <p:spPr>
            <a:xfrm>
              <a:off x="2330218" y="3669549"/>
              <a:ext cx="234527" cy="290748"/>
            </a:xfrm>
            <a:prstGeom prst="rect">
              <a:avLst/>
            </a:prstGeom>
            <a:solidFill>
              <a:srgbClr val="FFF2CC"/>
            </a:solidFill>
            <a:ln w="12700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89" name="T1">
              <a:extLst>
                <a:ext uri="{FF2B5EF4-FFF2-40B4-BE49-F238E27FC236}">
                  <a16:creationId xmlns:a16="http://schemas.microsoft.com/office/drawing/2014/main" id="{F507036F-FCBE-A644-B9B9-5D44782B4DB4}"/>
                </a:ext>
              </a:extLst>
            </p:cNvPr>
            <p:cNvSpPr txBox="1"/>
            <p:nvPr/>
          </p:nvSpPr>
          <p:spPr>
            <a:xfrm>
              <a:off x="2330218" y="3726022"/>
              <a:ext cx="234527" cy="17780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ctr">
                <a:defRPr sz="1200">
                  <a:solidFill>
                    <a:srgbClr val="002060"/>
                  </a:solidFill>
                </a:defRPr>
              </a:lvl1pPr>
            </a:lstStyle>
            <a:p>
              <a:r>
                <a:rPr dirty="0"/>
                <a:t>T1</a:t>
              </a:r>
            </a:p>
          </p:txBody>
        </p:sp>
        <p:grpSp>
          <p:nvGrpSpPr>
            <p:cNvPr id="74" name="Rectangle 46">
              <a:extLst>
                <a:ext uri="{FF2B5EF4-FFF2-40B4-BE49-F238E27FC236}">
                  <a16:creationId xmlns:a16="http://schemas.microsoft.com/office/drawing/2014/main" id="{8C7A9E16-8D0D-2D45-8C7B-DAB71279341C}"/>
                </a:ext>
              </a:extLst>
            </p:cNvPr>
            <p:cNvGrpSpPr/>
            <p:nvPr/>
          </p:nvGrpSpPr>
          <p:grpSpPr>
            <a:xfrm>
              <a:off x="2608740" y="3669550"/>
              <a:ext cx="234524" cy="290746"/>
              <a:chOff x="0" y="0"/>
              <a:chExt cx="234523" cy="290743"/>
            </a:xfrm>
          </p:grpSpPr>
          <p:sp>
            <p:nvSpPr>
              <p:cNvPr id="86" name="Rectangle">
                <a:extLst>
                  <a:ext uri="{FF2B5EF4-FFF2-40B4-BE49-F238E27FC236}">
                    <a16:creationId xmlns:a16="http://schemas.microsoft.com/office/drawing/2014/main" id="{8B9287BE-9FB3-C542-B4E5-E06E21FB2745}"/>
                  </a:ext>
                </a:extLst>
              </p:cNvPr>
              <p:cNvSpPr/>
              <p:nvPr/>
            </p:nvSpPr>
            <p:spPr>
              <a:xfrm>
                <a:off x="-1" y="-1"/>
                <a:ext cx="234525" cy="290745"/>
              </a:xfrm>
              <a:prstGeom prst="rect">
                <a:avLst/>
              </a:prstGeom>
              <a:solidFill>
                <a:srgbClr val="FFF2CC"/>
              </a:solidFill>
              <a:ln w="12700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>
                  <a:defRPr sz="1200">
                    <a:solidFill>
                      <a:srgbClr val="002060"/>
                    </a:solidFill>
                  </a:defRPr>
                </a:pPr>
                <a:endParaRPr/>
              </a:p>
            </p:txBody>
          </p:sp>
          <p:sp>
            <p:nvSpPr>
              <p:cNvPr id="87" name="T2">
                <a:extLst>
                  <a:ext uri="{FF2B5EF4-FFF2-40B4-BE49-F238E27FC236}">
                    <a16:creationId xmlns:a16="http://schemas.microsoft.com/office/drawing/2014/main" id="{F21D8900-7D7E-8E4D-AEAB-153396E85566}"/>
                  </a:ext>
                </a:extLst>
              </p:cNvPr>
              <p:cNvSpPr txBox="1"/>
              <p:nvPr/>
            </p:nvSpPr>
            <p:spPr>
              <a:xfrm>
                <a:off x="-1" y="56471"/>
                <a:ext cx="234525" cy="17780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ma14="http://schemas.microsoft.com/office/mac/drawingml/2011/main" val="1"/>
                </a:ext>
              </a:extLst>
            </p:spPr>
            <p:txBody>
              <a:bodyPr wrap="square" lIns="0" tIns="0" rIns="0" bIns="0" numCol="1" anchor="ctr">
                <a:spAutoFit/>
              </a:bodyPr>
              <a:lstStyle>
                <a:lvl1pPr algn="ctr">
                  <a:defRPr sz="1200">
                    <a:solidFill>
                      <a:srgbClr val="002060"/>
                    </a:solidFill>
                  </a:defRPr>
                </a:lvl1pPr>
              </a:lstStyle>
              <a:p>
                <a:r>
                  <a:t>T2</a:t>
                </a:r>
              </a:p>
            </p:txBody>
          </p:sp>
        </p:grpSp>
        <p:grpSp>
          <p:nvGrpSpPr>
            <p:cNvPr id="75" name="Rectangle 47">
              <a:extLst>
                <a:ext uri="{FF2B5EF4-FFF2-40B4-BE49-F238E27FC236}">
                  <a16:creationId xmlns:a16="http://schemas.microsoft.com/office/drawing/2014/main" id="{57F5F750-E404-F24D-B902-647468439634}"/>
                </a:ext>
              </a:extLst>
            </p:cNvPr>
            <p:cNvGrpSpPr/>
            <p:nvPr/>
          </p:nvGrpSpPr>
          <p:grpSpPr>
            <a:xfrm>
              <a:off x="2887261" y="3669550"/>
              <a:ext cx="234524" cy="290746"/>
              <a:chOff x="0" y="0"/>
              <a:chExt cx="234523" cy="290743"/>
            </a:xfrm>
          </p:grpSpPr>
          <p:sp>
            <p:nvSpPr>
              <p:cNvPr id="84" name="Rectangle">
                <a:extLst>
                  <a:ext uri="{FF2B5EF4-FFF2-40B4-BE49-F238E27FC236}">
                    <a16:creationId xmlns:a16="http://schemas.microsoft.com/office/drawing/2014/main" id="{739FBC95-E2C2-EA41-817B-98420678731A}"/>
                  </a:ext>
                </a:extLst>
              </p:cNvPr>
              <p:cNvSpPr/>
              <p:nvPr/>
            </p:nvSpPr>
            <p:spPr>
              <a:xfrm>
                <a:off x="-1" y="-1"/>
                <a:ext cx="234525" cy="290745"/>
              </a:xfrm>
              <a:prstGeom prst="rect">
                <a:avLst/>
              </a:prstGeom>
              <a:solidFill>
                <a:srgbClr val="FFF2CC"/>
              </a:solidFill>
              <a:ln w="12700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>
                  <a:defRPr sz="1200">
                    <a:solidFill>
                      <a:srgbClr val="002060"/>
                    </a:solidFill>
                  </a:defRPr>
                </a:pPr>
                <a:endParaRPr/>
              </a:p>
            </p:txBody>
          </p:sp>
          <p:sp>
            <p:nvSpPr>
              <p:cNvPr id="85" name="T3">
                <a:extLst>
                  <a:ext uri="{FF2B5EF4-FFF2-40B4-BE49-F238E27FC236}">
                    <a16:creationId xmlns:a16="http://schemas.microsoft.com/office/drawing/2014/main" id="{4D8C7D95-AE1B-FB4C-BB1B-F29EADC73922}"/>
                  </a:ext>
                </a:extLst>
              </p:cNvPr>
              <p:cNvSpPr txBox="1"/>
              <p:nvPr/>
            </p:nvSpPr>
            <p:spPr>
              <a:xfrm>
                <a:off x="-1" y="56471"/>
                <a:ext cx="234525" cy="17780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ma14="http://schemas.microsoft.com/office/mac/drawingml/2011/main" val="1"/>
                </a:ext>
              </a:extLst>
            </p:spPr>
            <p:txBody>
              <a:bodyPr wrap="square" lIns="0" tIns="0" rIns="0" bIns="0" numCol="1" anchor="ctr">
                <a:spAutoFit/>
              </a:bodyPr>
              <a:lstStyle>
                <a:lvl1pPr algn="ctr">
                  <a:defRPr sz="1200">
                    <a:solidFill>
                      <a:srgbClr val="002060"/>
                    </a:solidFill>
                  </a:defRPr>
                </a:lvl1pPr>
              </a:lstStyle>
              <a:p>
                <a:r>
                  <a:rPr dirty="0"/>
                  <a:t>T3</a:t>
                </a:r>
              </a:p>
            </p:txBody>
          </p:sp>
        </p:grpSp>
        <p:sp>
          <p:nvSpPr>
            <p:cNvPr id="77" name="Rectangle">
              <a:extLst>
                <a:ext uri="{FF2B5EF4-FFF2-40B4-BE49-F238E27FC236}">
                  <a16:creationId xmlns:a16="http://schemas.microsoft.com/office/drawing/2014/main" id="{8D1070FC-ED3E-C042-A4CF-F73FF64D41EC}"/>
                </a:ext>
              </a:extLst>
            </p:cNvPr>
            <p:cNvSpPr/>
            <p:nvPr/>
          </p:nvSpPr>
          <p:spPr>
            <a:xfrm>
              <a:off x="2276856" y="4341291"/>
              <a:ext cx="1176815" cy="290566"/>
            </a:xfrm>
            <a:prstGeom prst="rect">
              <a:avLst/>
            </a:prstGeom>
            <a:solidFill>
              <a:schemeClr val="bg1"/>
            </a:solidFill>
            <a:ln w="12700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72000" tIns="45719" rIns="45719" bIns="45719" numCol="1" anchor="t">
              <a:noAutofit/>
            </a:bodyPr>
            <a:lstStyle/>
            <a:p>
              <a:pPr>
                <a:defRPr sz="1600">
                  <a:solidFill>
                    <a:srgbClr val="002060"/>
                  </a:solidFill>
                </a:defRPr>
              </a:pPr>
              <a:endParaRPr/>
            </a:p>
          </p:txBody>
        </p:sp>
        <p:sp>
          <p:nvSpPr>
            <p:cNvPr id="78" name="M1">
              <a:extLst>
                <a:ext uri="{FF2B5EF4-FFF2-40B4-BE49-F238E27FC236}">
                  <a16:creationId xmlns:a16="http://schemas.microsoft.com/office/drawing/2014/main" id="{364035F5-D25C-DB44-9292-99BD1E8A0BAE}"/>
                </a:ext>
              </a:extLst>
            </p:cNvPr>
            <p:cNvSpPr txBox="1"/>
            <p:nvPr/>
          </p:nvSpPr>
          <p:spPr>
            <a:xfrm>
              <a:off x="2301642" y="4363463"/>
              <a:ext cx="495495" cy="246221"/>
            </a:xfrm>
            <a:prstGeom prst="rect">
              <a:avLst/>
            </a:prstGeom>
            <a:solidFill>
              <a:schemeClr val="bg1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36000" tIns="0" rIns="0" bIns="0" numCol="1" anchor="t">
              <a:spAutoFit/>
            </a:bodyPr>
            <a:lstStyle>
              <a:lvl1pPr>
                <a:defRPr sz="1600">
                  <a:solidFill>
                    <a:srgbClr val="002060"/>
                  </a:solidFill>
                </a:defRPr>
              </a:lvl1pPr>
            </a:lstStyle>
            <a:p>
              <a:r>
                <a:rPr dirty="0"/>
                <a:t>M1</a:t>
              </a:r>
            </a:p>
          </p:txBody>
        </p:sp>
        <p:sp>
          <p:nvSpPr>
            <p:cNvPr id="80" name="Rectangle">
              <a:extLst>
                <a:ext uri="{FF2B5EF4-FFF2-40B4-BE49-F238E27FC236}">
                  <a16:creationId xmlns:a16="http://schemas.microsoft.com/office/drawing/2014/main" id="{977BC011-64F4-B44E-AF54-ED5D8A1D31FF}"/>
                </a:ext>
              </a:extLst>
            </p:cNvPr>
            <p:cNvSpPr/>
            <p:nvPr/>
          </p:nvSpPr>
          <p:spPr>
            <a:xfrm>
              <a:off x="2735992" y="3010558"/>
              <a:ext cx="717679" cy="290566"/>
            </a:xfrm>
            <a:prstGeom prst="rect">
              <a:avLst/>
            </a:prstGeom>
            <a:solidFill>
              <a:schemeClr val="bg1"/>
            </a:solidFill>
            <a:ln w="12700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72000" tIns="45719" rIns="45719" bIns="45719" numCol="1" anchor="t">
              <a:noAutofit/>
            </a:bodyPr>
            <a:lstStyle/>
            <a:p>
              <a:pPr>
                <a:defRPr sz="1600">
                  <a:solidFill>
                    <a:srgbClr val="002060"/>
                  </a:solidFill>
                </a:defRPr>
              </a:pPr>
              <a:endParaRPr/>
            </a:p>
          </p:txBody>
        </p:sp>
        <p:sp>
          <p:nvSpPr>
            <p:cNvPr id="81" name="H1">
              <a:extLst>
                <a:ext uri="{FF2B5EF4-FFF2-40B4-BE49-F238E27FC236}">
                  <a16:creationId xmlns:a16="http://schemas.microsoft.com/office/drawing/2014/main" id="{F8CE76E5-8DBD-FB4E-8B86-3FC282024D7F}"/>
                </a:ext>
              </a:extLst>
            </p:cNvPr>
            <p:cNvSpPr txBox="1"/>
            <p:nvPr/>
          </p:nvSpPr>
          <p:spPr>
            <a:xfrm>
              <a:off x="2744704" y="3032730"/>
              <a:ext cx="285244" cy="246221"/>
            </a:xfrm>
            <a:prstGeom prst="rect">
              <a:avLst/>
            </a:prstGeom>
            <a:solidFill>
              <a:schemeClr val="bg1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36000" tIns="0" rIns="0" bIns="0" numCol="1" anchor="t">
              <a:spAutoFit/>
            </a:bodyPr>
            <a:lstStyle>
              <a:lvl1pPr>
                <a:defRPr sz="1600">
                  <a:solidFill>
                    <a:srgbClr val="002060"/>
                  </a:solidFill>
                </a:defRPr>
              </a:lvl1pPr>
            </a:lstStyle>
            <a:p>
              <a:r>
                <a:rPr dirty="0"/>
                <a:t>H1</a:t>
              </a:r>
            </a:p>
          </p:txBody>
        </p:sp>
        <p:sp>
          <p:nvSpPr>
            <p:cNvPr id="8" name="Trapezoid 7">
              <a:extLst>
                <a:ext uri="{FF2B5EF4-FFF2-40B4-BE49-F238E27FC236}">
                  <a16:creationId xmlns:a16="http://schemas.microsoft.com/office/drawing/2014/main" id="{ADA062A0-2148-DC44-8010-DB74A790CF7A}"/>
                </a:ext>
              </a:extLst>
            </p:cNvPr>
            <p:cNvSpPr/>
            <p:nvPr/>
          </p:nvSpPr>
          <p:spPr>
            <a:xfrm rot="16200000">
              <a:off x="2166335" y="3119129"/>
              <a:ext cx="3843808" cy="1373412"/>
            </a:xfrm>
            <a:prstGeom prst="trapezoid">
              <a:avLst>
                <a:gd name="adj" fmla="val 133090"/>
              </a:avLst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ysDot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5C492E8D-8415-A74C-8F2F-13E242CA5CA7}"/>
                </a:ext>
              </a:extLst>
            </p:cNvPr>
            <p:cNvSpPr/>
            <p:nvPr/>
          </p:nvSpPr>
          <p:spPr>
            <a:xfrm>
              <a:off x="4760517" y="1855672"/>
              <a:ext cx="2833200" cy="3906877"/>
            </a:xfrm>
            <a:prstGeom prst="rect">
              <a:avLst/>
            </a:prstGeom>
            <a:solidFill>
              <a:srgbClr val="FFF3CC"/>
            </a:solidFill>
            <a:ln w="12700" cap="flat">
              <a:solidFill>
                <a:srgbClr val="000000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90" name="Rectangle">
              <a:extLst>
                <a:ext uri="{FF2B5EF4-FFF2-40B4-BE49-F238E27FC236}">
                  <a16:creationId xmlns:a16="http://schemas.microsoft.com/office/drawing/2014/main" id="{C4FE2DFA-3D88-984C-AE2A-4B4A747381AB}"/>
                </a:ext>
              </a:extLst>
            </p:cNvPr>
            <p:cNvSpPr/>
            <p:nvPr/>
          </p:nvSpPr>
          <p:spPr>
            <a:xfrm>
              <a:off x="4943225" y="4836825"/>
              <a:ext cx="2464043" cy="605532"/>
            </a:xfrm>
            <a:prstGeom prst="rect">
              <a:avLst/>
            </a:prstGeom>
            <a:solidFill>
              <a:schemeClr val="bg1"/>
            </a:solidFill>
            <a:ln w="12700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72000" tIns="45719" rIns="45719" bIns="45719" numCol="1" anchor="t">
              <a:noAutofit/>
            </a:bodyPr>
            <a:lstStyle/>
            <a:p>
              <a:pPr>
                <a:defRPr sz="1600">
                  <a:solidFill>
                    <a:srgbClr val="002060"/>
                  </a:solidFill>
                </a:defRPr>
              </a:pPr>
              <a:endParaRPr/>
            </a:p>
          </p:txBody>
        </p:sp>
        <p:sp>
          <p:nvSpPr>
            <p:cNvPr id="91" name="Rectangle">
              <a:extLst>
                <a:ext uri="{FF2B5EF4-FFF2-40B4-BE49-F238E27FC236}">
                  <a16:creationId xmlns:a16="http://schemas.microsoft.com/office/drawing/2014/main" id="{8F045540-D2B2-4849-9535-0B88012041D8}"/>
                </a:ext>
              </a:extLst>
            </p:cNvPr>
            <p:cNvSpPr/>
            <p:nvPr/>
          </p:nvSpPr>
          <p:spPr>
            <a:xfrm>
              <a:off x="4946404" y="4153845"/>
              <a:ext cx="2464043" cy="608394"/>
            </a:xfrm>
            <a:prstGeom prst="rect">
              <a:avLst/>
            </a:prstGeom>
            <a:solidFill>
              <a:schemeClr val="bg1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wrap="square" lIns="72000" tIns="45719" rIns="45719" bIns="45719" numCol="1" anchor="t">
              <a:noAutofit/>
            </a:bodyPr>
            <a:lstStyle/>
            <a:p>
              <a:pPr>
                <a:defRPr sz="1600">
                  <a:solidFill>
                    <a:srgbClr val="002060"/>
                  </a:solidFill>
                </a:defRPr>
              </a:pPr>
              <a:endParaRPr/>
            </a:p>
          </p:txBody>
        </p:sp>
        <p:sp>
          <p:nvSpPr>
            <p:cNvPr id="92" name="Rectangle">
              <a:extLst>
                <a:ext uri="{FF2B5EF4-FFF2-40B4-BE49-F238E27FC236}">
                  <a16:creationId xmlns:a16="http://schemas.microsoft.com/office/drawing/2014/main" id="{E3B5B2BD-DC53-604A-A95B-A56352B38E8D}"/>
                </a:ext>
              </a:extLst>
            </p:cNvPr>
            <p:cNvSpPr/>
            <p:nvPr/>
          </p:nvSpPr>
          <p:spPr>
            <a:xfrm>
              <a:off x="5907754" y="2062865"/>
              <a:ext cx="1502693" cy="608394"/>
            </a:xfrm>
            <a:prstGeom prst="rect">
              <a:avLst/>
            </a:prstGeom>
            <a:solidFill>
              <a:schemeClr val="bg1"/>
            </a:solidFill>
            <a:ln w="12700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72000" tIns="45719" rIns="45719" bIns="45719" numCol="1" anchor="t">
              <a:noAutofit/>
            </a:bodyPr>
            <a:lstStyle/>
            <a:p>
              <a:pPr>
                <a:defRPr sz="1600">
                  <a:solidFill>
                    <a:srgbClr val="002060"/>
                  </a:solidFill>
                </a:defRPr>
              </a:pPr>
              <a:endParaRPr/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5A7AF949-AAE9-294D-BBF5-F893A3E98AA1}"/>
                </a:ext>
              </a:extLst>
            </p:cNvPr>
            <p:cNvSpPr/>
            <p:nvPr/>
          </p:nvSpPr>
          <p:spPr>
            <a:xfrm>
              <a:off x="4759956" y="1855497"/>
              <a:ext cx="490840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sz="2400" dirty="0">
                  <a:solidFill>
                    <a:schemeClr val="tx1"/>
                  </a:solidFill>
                </a:rPr>
                <a:t>T4</a:t>
              </a:r>
            </a:p>
          </p:txBody>
        </p:sp>
        <p:sp>
          <p:nvSpPr>
            <p:cNvPr id="98" name="Rectangle 97">
              <a:extLst>
                <a:ext uri="{FF2B5EF4-FFF2-40B4-BE49-F238E27FC236}">
                  <a16:creationId xmlns:a16="http://schemas.microsoft.com/office/drawing/2014/main" id="{C0215878-9C5B-0D46-8874-29E2F528CE7F}"/>
                </a:ext>
              </a:extLst>
            </p:cNvPr>
            <p:cNvSpPr/>
            <p:nvPr/>
          </p:nvSpPr>
          <p:spPr>
            <a:xfrm>
              <a:off x="5931697" y="2135443"/>
              <a:ext cx="532518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sz="2400" dirty="0">
                  <a:solidFill>
                    <a:schemeClr val="tx1"/>
                  </a:solidFill>
                </a:rPr>
                <a:t>H4</a:t>
              </a:r>
            </a:p>
          </p:txBody>
        </p:sp>
        <p:sp>
          <p:nvSpPr>
            <p:cNvPr id="99" name="Rectangle 98">
              <a:extLst>
                <a:ext uri="{FF2B5EF4-FFF2-40B4-BE49-F238E27FC236}">
                  <a16:creationId xmlns:a16="http://schemas.microsoft.com/office/drawing/2014/main" id="{8B11676A-93D3-754F-879C-B634EC3B8258}"/>
                </a:ext>
              </a:extLst>
            </p:cNvPr>
            <p:cNvSpPr/>
            <p:nvPr/>
          </p:nvSpPr>
          <p:spPr>
            <a:xfrm>
              <a:off x="4956290" y="4916153"/>
              <a:ext cx="490840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sz="2400" dirty="0">
                  <a:solidFill>
                    <a:schemeClr val="tx1"/>
                  </a:solidFill>
                </a:rPr>
                <a:t>E4</a:t>
              </a:r>
            </a:p>
          </p:txBody>
        </p:sp>
        <p:sp>
          <p:nvSpPr>
            <p:cNvPr id="100" name="Rectangle 99">
              <a:extLst>
                <a:ext uri="{FF2B5EF4-FFF2-40B4-BE49-F238E27FC236}">
                  <a16:creationId xmlns:a16="http://schemas.microsoft.com/office/drawing/2014/main" id="{83DE4692-78BB-E149-A2CD-F801D5239A62}"/>
                </a:ext>
              </a:extLst>
            </p:cNvPr>
            <p:cNvSpPr/>
            <p:nvPr/>
          </p:nvSpPr>
          <p:spPr>
            <a:xfrm>
              <a:off x="4943225" y="4233544"/>
              <a:ext cx="506870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sz="2400" dirty="0">
                  <a:solidFill>
                    <a:schemeClr val="tx1"/>
                  </a:solidFill>
                </a:rPr>
                <a:t>R4</a:t>
              </a:r>
            </a:p>
          </p:txBody>
        </p:sp>
        <p:sp>
          <p:nvSpPr>
            <p:cNvPr id="82" name="Rectangle">
              <a:extLst>
                <a:ext uri="{FF2B5EF4-FFF2-40B4-BE49-F238E27FC236}">
                  <a16:creationId xmlns:a16="http://schemas.microsoft.com/office/drawing/2014/main" id="{AB69086E-D9EE-6142-9F22-16BF7393957D}"/>
                </a:ext>
              </a:extLst>
            </p:cNvPr>
            <p:cNvSpPr/>
            <p:nvPr/>
          </p:nvSpPr>
          <p:spPr>
            <a:xfrm>
              <a:off x="3165780" y="3669549"/>
              <a:ext cx="234526" cy="290748"/>
            </a:xfrm>
            <a:prstGeom prst="rect">
              <a:avLst/>
            </a:prstGeom>
            <a:solidFill>
              <a:srgbClr val="FFF2CC"/>
            </a:solidFill>
            <a:ln w="12700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1200">
                  <a:solidFill>
                    <a:srgbClr val="002060"/>
                  </a:solidFill>
                </a:defRPr>
              </a:pPr>
              <a:endParaRPr/>
            </a:p>
          </p:txBody>
        </p:sp>
        <p:sp>
          <p:nvSpPr>
            <p:cNvPr id="83" name="T4">
              <a:extLst>
                <a:ext uri="{FF2B5EF4-FFF2-40B4-BE49-F238E27FC236}">
                  <a16:creationId xmlns:a16="http://schemas.microsoft.com/office/drawing/2014/main" id="{CFD399BD-4918-7140-A299-824F41E70063}"/>
                </a:ext>
              </a:extLst>
            </p:cNvPr>
            <p:cNvSpPr txBox="1"/>
            <p:nvPr/>
          </p:nvSpPr>
          <p:spPr>
            <a:xfrm>
              <a:off x="3165780" y="3726022"/>
              <a:ext cx="234526" cy="17780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ctr">
                <a:defRPr sz="1200">
                  <a:solidFill>
                    <a:srgbClr val="002060"/>
                  </a:solidFill>
                </a:defRPr>
              </a:lvl1pPr>
            </a:lstStyle>
            <a:p>
              <a:r>
                <a:rPr dirty="0"/>
                <a:t>T4</a:t>
              </a:r>
            </a:p>
          </p:txBody>
        </p:sp>
        <p:sp>
          <p:nvSpPr>
            <p:cNvPr id="123" name="Rectangle">
              <a:extLst>
                <a:ext uri="{FF2B5EF4-FFF2-40B4-BE49-F238E27FC236}">
                  <a16:creationId xmlns:a16="http://schemas.microsoft.com/office/drawing/2014/main" id="{BA34679F-D98C-2646-88B6-3A39D1F28DF1}"/>
                </a:ext>
              </a:extLst>
            </p:cNvPr>
            <p:cNvSpPr/>
            <p:nvPr/>
          </p:nvSpPr>
          <p:spPr>
            <a:xfrm>
              <a:off x="4953581" y="3463026"/>
              <a:ext cx="2464043" cy="608394"/>
            </a:xfrm>
            <a:prstGeom prst="rect">
              <a:avLst/>
            </a:prstGeom>
            <a:solidFill>
              <a:schemeClr val="bg1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wrap="square" lIns="72000" tIns="45719" rIns="45719" bIns="45719" numCol="1" anchor="t">
              <a:noAutofit/>
            </a:bodyPr>
            <a:lstStyle/>
            <a:p>
              <a:pPr>
                <a:defRPr sz="1600">
                  <a:solidFill>
                    <a:srgbClr val="002060"/>
                  </a:solidFill>
                </a:defRPr>
              </a:pPr>
              <a:endParaRPr/>
            </a:p>
          </p:txBody>
        </p:sp>
        <p:sp>
          <p:nvSpPr>
            <p:cNvPr id="124" name="Rectangle 123">
              <a:extLst>
                <a:ext uri="{FF2B5EF4-FFF2-40B4-BE49-F238E27FC236}">
                  <a16:creationId xmlns:a16="http://schemas.microsoft.com/office/drawing/2014/main" id="{63A1E015-1BF8-4B4E-AA08-5E64B7283A7B}"/>
                </a:ext>
              </a:extLst>
            </p:cNvPr>
            <p:cNvSpPr/>
            <p:nvPr/>
          </p:nvSpPr>
          <p:spPr>
            <a:xfrm>
              <a:off x="4950402" y="3542725"/>
              <a:ext cx="498855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sz="2400" dirty="0">
                  <a:solidFill>
                    <a:schemeClr val="tx1"/>
                  </a:solidFill>
                </a:rPr>
                <a:t>P4</a:t>
              </a:r>
            </a:p>
          </p:txBody>
        </p:sp>
        <p:sp>
          <p:nvSpPr>
            <p:cNvPr id="125" name="Rectangle">
              <a:extLst>
                <a:ext uri="{FF2B5EF4-FFF2-40B4-BE49-F238E27FC236}">
                  <a16:creationId xmlns:a16="http://schemas.microsoft.com/office/drawing/2014/main" id="{16A0B561-7ADD-B74E-BADC-9BC282A77600}"/>
                </a:ext>
              </a:extLst>
            </p:cNvPr>
            <p:cNvSpPr/>
            <p:nvPr/>
          </p:nvSpPr>
          <p:spPr>
            <a:xfrm>
              <a:off x="4953581" y="2771885"/>
              <a:ext cx="2464043" cy="608394"/>
            </a:xfrm>
            <a:prstGeom prst="rect">
              <a:avLst/>
            </a:prstGeom>
            <a:solidFill>
              <a:schemeClr val="bg1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wrap="square" lIns="72000" tIns="45719" rIns="45719" bIns="45719" numCol="1" anchor="t">
              <a:noAutofit/>
            </a:bodyPr>
            <a:lstStyle/>
            <a:p>
              <a:pPr>
                <a:defRPr sz="1600">
                  <a:solidFill>
                    <a:srgbClr val="002060"/>
                  </a:solidFill>
                </a:defRPr>
              </a:pPr>
              <a:endParaRPr/>
            </a:p>
          </p:txBody>
        </p:sp>
        <p:sp>
          <p:nvSpPr>
            <p:cNvPr id="126" name="Rectangle 125">
              <a:extLst>
                <a:ext uri="{FF2B5EF4-FFF2-40B4-BE49-F238E27FC236}">
                  <a16:creationId xmlns:a16="http://schemas.microsoft.com/office/drawing/2014/main" id="{F5C52940-60B2-3F4B-931D-A2E5865CBA7C}"/>
                </a:ext>
              </a:extLst>
            </p:cNvPr>
            <p:cNvSpPr/>
            <p:nvPr/>
          </p:nvSpPr>
          <p:spPr>
            <a:xfrm>
              <a:off x="4930401" y="2849810"/>
              <a:ext cx="481222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sz="2400" dirty="0">
                  <a:solidFill>
                    <a:schemeClr val="tx1"/>
                  </a:solidFill>
                </a:rPr>
                <a:t>S4</a:t>
              </a:r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20438779-350D-F24C-9FD7-9BC6E4FD27C1}"/>
              </a:ext>
            </a:extLst>
          </p:cNvPr>
          <p:cNvGrpSpPr/>
          <p:nvPr/>
        </p:nvGrpSpPr>
        <p:grpSpPr>
          <a:xfrm>
            <a:off x="7789135" y="2290971"/>
            <a:ext cx="2762704" cy="3036278"/>
            <a:chOff x="7919364" y="2539749"/>
            <a:chExt cx="2762704" cy="3036278"/>
          </a:xfrm>
        </p:grpSpPr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95C9EA44-2839-1C4D-8FC0-8773AD932753}"/>
                </a:ext>
              </a:extLst>
            </p:cNvPr>
            <p:cNvSpPr txBox="1"/>
            <p:nvPr/>
          </p:nvSpPr>
          <p:spPr>
            <a:xfrm>
              <a:off x="8013646" y="5171856"/>
              <a:ext cx="887420" cy="36933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T4      V4</a:t>
              </a:r>
            </a:p>
          </p:txBody>
        </p:sp>
        <p:graphicFrame>
          <p:nvGraphicFramePr>
            <p:cNvPr id="104" name="Table 53">
              <a:extLst>
                <a:ext uri="{FF2B5EF4-FFF2-40B4-BE49-F238E27FC236}">
                  <a16:creationId xmlns:a16="http://schemas.microsoft.com/office/drawing/2014/main" id="{3B09EE1F-AF61-CF4D-8179-2F8AB3454295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1350915138"/>
                </p:ext>
              </p:extLst>
            </p:nvPr>
          </p:nvGraphicFramePr>
          <p:xfrm>
            <a:off x="7919364" y="2539749"/>
            <a:ext cx="2762704" cy="3036278"/>
          </p:xfrm>
          <a:graphic>
            <a:graphicData uri="http://schemas.openxmlformats.org/drawingml/2006/table">
              <a:tbl>
                <a:tblPr>
                  <a:tableStyleId>{4C3C2611-4C71-4FC5-86AE-919BDF0F9419}</a:tableStyleId>
                </a:tblPr>
                <a:tblGrid>
                  <a:gridCol w="1041756">
                    <a:extLst>
                      <a:ext uri="{9D8B030D-6E8A-4147-A177-3AD203B41FA5}">
                        <a16:colId xmlns:a16="http://schemas.microsoft.com/office/drawing/2014/main" val="20000"/>
                      </a:ext>
                    </a:extLst>
                  </a:gridCol>
                  <a:gridCol w="1720948">
                    <a:extLst>
                      <a:ext uri="{9D8B030D-6E8A-4147-A177-3AD203B41FA5}">
                        <a16:colId xmlns:a16="http://schemas.microsoft.com/office/drawing/2014/main" val="20001"/>
                      </a:ext>
                    </a:extLst>
                  </a:gridCol>
                </a:tblGrid>
                <a:tr h="436779">
                  <a:tc>
                    <a:txBody>
                      <a:bodyPr/>
                      <a:lstStyle/>
                      <a:p>
                        <a:endParaRPr/>
                      </a:p>
                    </a:txBody>
                    <a:tcPr marL="45720" marR="45720" anchor="ctr" horzOverflow="overflow">
                      <a:lnL w="12700">
                        <a:solidFill>
                          <a:srgbClr val="000000"/>
                        </a:solidFill>
                      </a:lnL>
                      <a:lnR w="12700">
                        <a:solidFill>
                          <a:srgbClr val="000000"/>
                        </a:solidFill>
                      </a:lnR>
                      <a:lnT w="12700">
                        <a:solidFill>
                          <a:srgbClr val="000000"/>
                        </a:solidFill>
                      </a:lnT>
                      <a:lnB w="12700">
                        <a:solidFill>
                          <a:srgbClr val="000000"/>
                        </a:solidFill>
                      </a:lnB>
                    </a:tcPr>
                  </a:tc>
                  <a:tc>
                    <a:txBody>
                      <a:bodyPr/>
                      <a:lstStyle/>
                      <a:p>
                        <a:pPr>
                          <a:defRPr sz="1800"/>
                        </a:pPr>
                        <a:r>
                          <a:rPr lang="en-US" sz="1200" dirty="0"/>
                          <a:t>Transaction</a:t>
                        </a:r>
                        <a:endParaRPr sz="1200" dirty="0"/>
                      </a:p>
                    </a:txBody>
                    <a:tcPr marL="45720" marR="45720" anchor="ctr" horzOverflow="overflow">
                      <a:lnL w="12700">
                        <a:solidFill>
                          <a:srgbClr val="000000"/>
                        </a:solidFill>
                      </a:lnL>
                      <a:lnR w="12700">
                        <a:solidFill>
                          <a:srgbClr val="000000"/>
                        </a:solidFill>
                      </a:lnR>
                      <a:lnT w="12700">
                        <a:solidFill>
                          <a:srgbClr val="000000"/>
                        </a:solidFill>
                      </a:lnT>
                      <a:lnB w="12700">
                        <a:solidFill>
                          <a:srgbClr val="000000"/>
                        </a:solidFill>
                      </a:lnB>
                    </a:tcPr>
                  </a:tc>
                  <a:extLst>
                    <a:ext uri="{0D108BD9-81ED-4DB2-BD59-A6C34878D82A}">
                      <a16:rowId xmlns:a16="http://schemas.microsoft.com/office/drawing/2014/main" val="10000"/>
                    </a:ext>
                  </a:extLst>
                </a:tr>
                <a:tr h="495300">
                  <a:tc>
                    <a:txBody>
                      <a:bodyPr/>
                      <a:lstStyle/>
                      <a:p>
                        <a:endParaRPr/>
                      </a:p>
                    </a:txBody>
                    <a:tcPr marL="45720" marR="45720" anchor="ctr" horzOverflow="overflow">
                      <a:lnL w="12700">
                        <a:solidFill>
                          <a:srgbClr val="000000"/>
                        </a:solidFill>
                      </a:lnL>
                      <a:lnR w="12700">
                        <a:solidFill>
                          <a:srgbClr val="000000"/>
                        </a:solidFill>
                      </a:lnR>
                      <a:lnT w="12700">
                        <a:solidFill>
                          <a:srgbClr val="000000"/>
                        </a:solidFill>
                      </a:lnT>
                      <a:lnB w="12700">
                        <a:solidFill>
                          <a:srgbClr val="000000"/>
                        </a:solidFill>
                      </a:lnB>
                    </a:tcPr>
                  </a:tc>
                  <a:tc>
                    <a:txBody>
                      <a:bodyPr/>
                      <a:lstStyle/>
                      <a:p>
                        <a:pPr>
                          <a:defRPr sz="1800"/>
                        </a:pPr>
                        <a:r>
                          <a:rPr lang="en-US" sz="1200" dirty="0"/>
                          <a:t>Header</a:t>
                        </a:r>
                        <a:endParaRPr sz="1200" dirty="0"/>
                      </a:p>
                    </a:txBody>
                    <a:tcPr marL="45720" marR="45720" anchor="ctr" horzOverflow="overflow">
                      <a:lnL w="12700">
                        <a:solidFill>
                          <a:srgbClr val="000000"/>
                        </a:solidFill>
                      </a:lnL>
                      <a:lnR w="12700">
                        <a:solidFill>
                          <a:srgbClr val="000000"/>
                        </a:solidFill>
                      </a:lnR>
                      <a:lnT w="12700">
                        <a:solidFill>
                          <a:srgbClr val="000000"/>
                        </a:solidFill>
                      </a:lnT>
                      <a:lnB w="12700">
                        <a:solidFill>
                          <a:srgbClr val="000000"/>
                        </a:solidFill>
                      </a:lnB>
                    </a:tcPr>
                  </a:tc>
                  <a:extLst>
                    <a:ext uri="{0D108BD9-81ED-4DB2-BD59-A6C34878D82A}">
                      <a16:rowId xmlns:a16="http://schemas.microsoft.com/office/drawing/2014/main" val="10001"/>
                    </a:ext>
                  </a:extLst>
                </a:tr>
                <a:tr h="373380">
                  <a:tc>
                    <a:txBody>
                      <a:bodyPr/>
                      <a:lstStyle/>
                      <a:p>
                        <a:endParaRPr/>
                      </a:p>
                    </a:txBody>
                    <a:tcPr marL="45720" marR="45720" anchor="ctr" horzOverflow="overflow">
                      <a:lnL w="12700">
                        <a:solidFill>
                          <a:srgbClr val="000000"/>
                        </a:solidFill>
                      </a:lnL>
                      <a:lnR w="12700">
                        <a:solidFill>
                          <a:srgbClr val="000000"/>
                        </a:solidFill>
                      </a:lnR>
                      <a:lnT w="12700">
                        <a:solidFill>
                          <a:srgbClr val="000000"/>
                        </a:solidFill>
                      </a:lnT>
                      <a:lnB w="12700">
                        <a:solidFill>
                          <a:srgbClr val="000000"/>
                        </a:solidFill>
                      </a:lnB>
                    </a:tcPr>
                  </a:tc>
                  <a:tc>
                    <a:txBody>
                      <a:bodyPr/>
                      <a:lstStyle/>
                      <a:p>
                        <a:pPr>
                          <a:defRPr sz="1800"/>
                        </a:pPr>
                        <a:r>
                          <a:rPr lang="en-US" sz="1200" dirty="0"/>
                          <a:t>Signature</a:t>
                        </a:r>
                        <a:endParaRPr sz="1200" dirty="0"/>
                      </a:p>
                    </a:txBody>
                    <a:tcPr marL="45720" marR="45720" anchor="ctr" horzOverflow="overflow">
                      <a:lnL w="12700">
                        <a:solidFill>
                          <a:srgbClr val="000000"/>
                        </a:solidFill>
                      </a:lnL>
                      <a:lnR w="12700">
                        <a:solidFill>
                          <a:srgbClr val="000000"/>
                        </a:solidFill>
                      </a:lnR>
                      <a:lnT w="12700">
                        <a:solidFill>
                          <a:srgbClr val="000000"/>
                        </a:solidFill>
                      </a:lnT>
                      <a:lnB w="12700">
                        <a:solidFill>
                          <a:srgbClr val="000000"/>
                        </a:solidFill>
                      </a:lnB>
                    </a:tcPr>
                  </a:tc>
                  <a:extLst>
                    <a:ext uri="{0D108BD9-81ED-4DB2-BD59-A6C34878D82A}">
                      <a16:rowId xmlns:a16="http://schemas.microsoft.com/office/drawing/2014/main" val="10002"/>
                    </a:ext>
                  </a:extLst>
                </a:tr>
                <a:tr h="426719">
                  <a:tc>
                    <a:txBody>
                      <a:bodyPr/>
                      <a:lstStyle/>
                      <a:p>
                        <a:endParaRPr/>
                      </a:p>
                    </a:txBody>
                    <a:tcPr marL="45720" marR="45720" anchor="ctr" horzOverflow="overflow">
                      <a:lnL w="12700">
                        <a:solidFill>
                          <a:srgbClr val="000000"/>
                        </a:solidFill>
                      </a:lnL>
                      <a:lnR w="12700">
                        <a:solidFill>
                          <a:srgbClr val="000000"/>
                        </a:solidFill>
                      </a:lnR>
                      <a:lnT w="12700">
                        <a:solidFill>
                          <a:srgbClr val="000000"/>
                        </a:solidFill>
                      </a:lnT>
                      <a:lnB w="12700">
                        <a:solidFill>
                          <a:srgbClr val="000000"/>
                        </a:solidFill>
                      </a:lnB>
                    </a:tcPr>
                  </a:tc>
                  <a:tc>
                    <a:txBody>
                      <a:bodyPr/>
                      <a:lstStyle/>
                      <a:p>
                        <a:pPr>
                          <a:defRPr sz="1800"/>
                        </a:pPr>
                        <a:r>
                          <a:rPr lang="en-US" sz="1200" dirty="0"/>
                          <a:t>Proposal</a:t>
                        </a:r>
                        <a:endParaRPr sz="1200" dirty="0"/>
                      </a:p>
                    </a:txBody>
                    <a:tcPr marL="45720" marR="45720" marT="36000" anchor="ctr" horzOverflow="overflow">
                      <a:lnL w="12700">
                        <a:solidFill>
                          <a:srgbClr val="000000"/>
                        </a:solidFill>
                      </a:lnL>
                      <a:lnR w="12700">
                        <a:solidFill>
                          <a:srgbClr val="000000"/>
                        </a:solidFill>
                      </a:lnR>
                      <a:lnT w="12700">
                        <a:solidFill>
                          <a:srgbClr val="000000"/>
                        </a:solidFill>
                      </a:lnT>
                      <a:lnB w="12700">
                        <a:solidFill>
                          <a:srgbClr val="000000"/>
                        </a:solidFill>
                      </a:lnB>
                    </a:tcPr>
                  </a:tc>
                  <a:extLst>
                    <a:ext uri="{0D108BD9-81ED-4DB2-BD59-A6C34878D82A}">
                      <a16:rowId xmlns:a16="http://schemas.microsoft.com/office/drawing/2014/main" val="10003"/>
                    </a:ext>
                  </a:extLst>
                </a:tr>
                <a:tr h="434340">
                  <a:tc>
                    <a:txBody>
                      <a:bodyPr/>
                      <a:lstStyle/>
                      <a:p>
                        <a:endParaRPr/>
                      </a:p>
                    </a:txBody>
                    <a:tcPr marL="45720" marR="45720" anchor="ctr" horzOverflow="overflow">
                      <a:lnL w="12700">
                        <a:solidFill>
                          <a:srgbClr val="000000"/>
                        </a:solidFill>
                      </a:lnL>
                      <a:lnR w="12700">
                        <a:solidFill>
                          <a:srgbClr val="000000"/>
                        </a:solidFill>
                      </a:lnR>
                      <a:lnT w="12700">
                        <a:solidFill>
                          <a:srgbClr val="000000"/>
                        </a:solidFill>
                      </a:lnT>
                      <a:lnB w="12700">
                        <a:solidFill>
                          <a:srgbClr val="000000"/>
                        </a:solidFill>
                      </a:lnB>
                    </a:tcPr>
                  </a:tc>
                  <a:tc>
                    <a:txBody>
                      <a:bodyPr/>
                      <a:lstStyle/>
                      <a:p>
                        <a:pPr>
                          <a:defRPr sz="1800"/>
                        </a:pPr>
                        <a:r>
                          <a:rPr lang="en-US" sz="1200" dirty="0"/>
                          <a:t>Response</a:t>
                        </a:r>
                        <a:endParaRPr sz="1200" dirty="0"/>
                      </a:p>
                    </a:txBody>
                    <a:tcPr marL="45720" marR="45720" anchor="ctr" horzOverflow="overflow">
                      <a:lnL w="12700">
                        <a:solidFill>
                          <a:srgbClr val="000000"/>
                        </a:solidFill>
                      </a:lnL>
                      <a:lnR w="12700">
                        <a:solidFill>
                          <a:srgbClr val="000000"/>
                        </a:solidFill>
                      </a:lnR>
                      <a:lnT w="12700">
                        <a:solidFill>
                          <a:srgbClr val="000000"/>
                        </a:solidFill>
                      </a:lnT>
                      <a:lnB w="12700">
                        <a:solidFill>
                          <a:srgbClr val="000000"/>
                        </a:solidFill>
                      </a:lnB>
                    </a:tcPr>
                  </a:tc>
                  <a:extLst>
                    <a:ext uri="{0D108BD9-81ED-4DB2-BD59-A6C34878D82A}">
                      <a16:rowId xmlns:a16="http://schemas.microsoft.com/office/drawing/2014/main" val="10004"/>
                    </a:ext>
                  </a:extLst>
                </a:tr>
                <a:tr h="335280">
                  <a:tc>
                    <a:txBody>
                      <a:bodyPr/>
                      <a:lstStyle/>
                      <a:p>
                        <a:endParaRPr dirty="0"/>
                      </a:p>
                    </a:txBody>
                    <a:tcPr marL="45720" marR="45720" anchor="ctr" horzOverflow="overflow">
                      <a:lnL w="12700">
                        <a:solidFill>
                          <a:srgbClr val="000000"/>
                        </a:solidFill>
                      </a:lnL>
                      <a:lnR w="12700">
                        <a:solidFill>
                          <a:srgbClr val="000000"/>
                        </a:solidFill>
                      </a:lnR>
                      <a:lnT w="12700">
                        <a:solidFill>
                          <a:srgbClr val="000000"/>
                        </a:solidFill>
                      </a:lnT>
                      <a:lnB w="12700" cap="flat" cmpd="sng" algn="ctr">
                        <a:solidFill>
                          <a:srgbClr val="000000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</a:tcPr>
                  </a:tc>
                  <a:tc>
                    <a:txBody>
                      <a:bodyPr/>
                      <a:lstStyle/>
                      <a:p>
                        <a:r>
                          <a:rPr lang="en-US" dirty="0"/>
                          <a:t>Endorsements</a:t>
                        </a:r>
                        <a:endParaRPr dirty="0"/>
                      </a:p>
                    </a:txBody>
                    <a:tcPr marL="45720" marR="45720" marT="144000" marB="108000" anchor="ctr" horzOverflow="overflow">
                      <a:lnL w="12700">
                        <a:solidFill>
                          <a:srgbClr val="000000"/>
                        </a:solidFill>
                      </a:lnL>
                      <a:lnR w="12700">
                        <a:solidFill>
                          <a:srgbClr val="000000"/>
                        </a:solidFill>
                      </a:lnR>
                      <a:lnT w="12700">
                        <a:solidFill>
                          <a:srgbClr val="000000"/>
                        </a:solidFill>
                      </a:lnT>
                      <a:lnB w="12700" cap="flat" cmpd="sng" algn="ctr">
                        <a:solidFill>
                          <a:srgbClr val="000000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</a:tcPr>
                  </a:tc>
                  <a:extLst>
                    <a:ext uri="{0D108BD9-81ED-4DB2-BD59-A6C34878D82A}">
                      <a16:rowId xmlns:a16="http://schemas.microsoft.com/office/drawing/2014/main" val="10005"/>
                    </a:ext>
                  </a:extLst>
                </a:tr>
                <a:tr h="335280">
                  <a:tc>
                    <a:txBody>
                      <a:bodyPr/>
                      <a:lstStyle/>
                      <a:p>
                        <a:endParaRPr dirty="0"/>
                      </a:p>
                    </a:txBody>
                    <a:tcPr marL="45720" marR="45720" anchor="ctr" horzOverflow="overflow">
                      <a:lnL w="12700">
                        <a:solidFill>
                          <a:srgbClr val="000000"/>
                        </a:solidFill>
                      </a:lnL>
                      <a:lnR w="12700" cap="flat" cmpd="sng" algn="ctr">
                        <a:solidFill>
                          <a:srgbClr val="000000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>
                        <a:solidFill>
                          <a:srgbClr val="000000"/>
                        </a:solidFill>
                      </a:lnT>
                      <a:lnB w="12700">
                        <a:solidFill>
                          <a:srgbClr val="000000"/>
                        </a:solidFill>
                      </a:lnB>
                    </a:tcPr>
                  </a:tc>
                  <a:tc>
                    <a:txBody>
                      <a:bodyPr/>
                      <a:lstStyle/>
                      <a:p>
                        <a:r>
                          <a:rPr lang="en-US" dirty="0"/>
                          <a:t>V4 is detailed view of  T4</a:t>
                        </a:r>
                        <a:endParaRPr dirty="0"/>
                      </a:p>
                    </a:txBody>
                    <a:tcPr marL="45720" marR="45720" marT="144000" marB="108000" anchor="ctr" horzOverflow="overflow">
                      <a:lnL w="12700" cap="flat" cmpd="sng" algn="ctr">
                        <a:solidFill>
                          <a:srgbClr val="000000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>
                        <a:solidFill>
                          <a:srgbClr val="000000"/>
                        </a:solidFill>
                      </a:lnR>
                      <a:lnT w="12700">
                        <a:solidFill>
                          <a:srgbClr val="000000"/>
                        </a:solidFill>
                      </a:lnT>
                      <a:lnB w="12700">
                        <a:solidFill>
                          <a:srgbClr val="000000"/>
                        </a:solidFill>
                      </a:lnB>
                    </a:tcPr>
                  </a:tc>
                  <a:extLst>
                    <a:ext uri="{0D108BD9-81ED-4DB2-BD59-A6C34878D82A}">
                      <a16:rowId xmlns:a16="http://schemas.microsoft.com/office/drawing/2014/main" val="4076387819"/>
                    </a:ext>
                  </a:extLst>
                </a:tr>
              </a:tbl>
            </a:graphicData>
          </a:graphic>
        </p:graphicFrame>
        <p:grpSp>
          <p:nvGrpSpPr>
            <p:cNvPr id="111" name="Rectangle 85">
              <a:extLst>
                <a:ext uri="{FF2B5EF4-FFF2-40B4-BE49-F238E27FC236}">
                  <a16:creationId xmlns:a16="http://schemas.microsoft.com/office/drawing/2014/main" id="{9A495562-5318-6A41-8E3A-975A986581AD}"/>
                </a:ext>
              </a:extLst>
            </p:cNvPr>
            <p:cNvGrpSpPr/>
            <p:nvPr/>
          </p:nvGrpSpPr>
          <p:grpSpPr>
            <a:xfrm>
              <a:off x="8342964" y="2622416"/>
              <a:ext cx="234524" cy="290746"/>
              <a:chOff x="0" y="-1"/>
              <a:chExt cx="234522" cy="290745"/>
            </a:xfrm>
          </p:grpSpPr>
          <p:sp>
            <p:nvSpPr>
              <p:cNvPr id="112" name="Rectangle">
                <a:extLst>
                  <a:ext uri="{FF2B5EF4-FFF2-40B4-BE49-F238E27FC236}">
                    <a16:creationId xmlns:a16="http://schemas.microsoft.com/office/drawing/2014/main" id="{25BE4134-44EF-F943-965D-B2103B852A8B}"/>
                  </a:ext>
                </a:extLst>
              </p:cNvPr>
              <p:cNvSpPr/>
              <p:nvPr/>
            </p:nvSpPr>
            <p:spPr>
              <a:xfrm>
                <a:off x="0" y="-1"/>
                <a:ext cx="234522" cy="290745"/>
              </a:xfrm>
              <a:prstGeom prst="rect">
                <a:avLst/>
              </a:prstGeom>
              <a:solidFill>
                <a:srgbClr val="FFF2CC"/>
              </a:solidFill>
              <a:ln w="12700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>
                  <a:defRPr>
                    <a:solidFill>
                      <a:srgbClr val="FFFFFF"/>
                    </a:solidFill>
                  </a:defRPr>
                </a:pPr>
                <a:endParaRPr>
                  <a:solidFill>
                    <a:schemeClr val="tx1"/>
                  </a:solidFill>
                </a:endParaRPr>
              </a:p>
            </p:txBody>
          </p:sp>
          <p:sp>
            <p:nvSpPr>
              <p:cNvPr id="113" name="T5">
                <a:extLst>
                  <a:ext uri="{FF2B5EF4-FFF2-40B4-BE49-F238E27FC236}">
                    <a16:creationId xmlns:a16="http://schemas.microsoft.com/office/drawing/2014/main" id="{CFCE4FF5-9524-E74C-8121-C5D264507923}"/>
                  </a:ext>
                </a:extLst>
              </p:cNvPr>
              <p:cNvSpPr txBox="1"/>
              <p:nvPr/>
            </p:nvSpPr>
            <p:spPr>
              <a:xfrm>
                <a:off x="0" y="53039"/>
                <a:ext cx="234522" cy="184665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ma14="http://schemas.microsoft.com/office/mac/drawingml/2011/main" val="1"/>
                </a:ext>
              </a:extLst>
            </p:spPr>
            <p:txBody>
              <a:bodyPr wrap="square" lIns="0" tIns="0" rIns="0" bIns="0" numCol="1" anchor="ctr">
                <a:spAutoFit/>
              </a:bodyPr>
              <a:lstStyle>
                <a:lvl1pPr algn="ctr">
                  <a:defRPr sz="1200">
                    <a:solidFill>
                      <a:srgbClr val="002060"/>
                    </a:solidFill>
                  </a:defRPr>
                </a:lvl1pPr>
              </a:lstStyle>
              <a:p>
                <a:r>
                  <a:rPr dirty="0">
                    <a:solidFill>
                      <a:schemeClr val="tx1"/>
                    </a:solidFill>
                  </a:rPr>
                  <a:t>T</a:t>
                </a:r>
                <a:r>
                  <a:rPr lang="en-US" dirty="0">
                    <a:solidFill>
                      <a:schemeClr val="tx1"/>
                    </a:solidFill>
                  </a:rPr>
                  <a:t>4</a:t>
                </a:r>
                <a:endParaRPr dirty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118" name="Rectangle">
              <a:extLst>
                <a:ext uri="{FF2B5EF4-FFF2-40B4-BE49-F238E27FC236}">
                  <a16:creationId xmlns:a16="http://schemas.microsoft.com/office/drawing/2014/main" id="{67140493-2EEF-3842-851B-E9F3B2FEA632}"/>
                </a:ext>
              </a:extLst>
            </p:cNvPr>
            <p:cNvSpPr/>
            <p:nvPr/>
          </p:nvSpPr>
          <p:spPr>
            <a:xfrm>
              <a:off x="8119567" y="3094011"/>
              <a:ext cx="681319" cy="242609"/>
            </a:xfrm>
            <a:prstGeom prst="rect">
              <a:avLst/>
            </a:prstGeom>
            <a:solidFill>
              <a:schemeClr val="bg1"/>
            </a:solidFill>
            <a:ln w="12700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36000" tIns="0" rIns="45719" bIns="45719" numCol="1" anchor="t">
              <a:noAutofit/>
            </a:bodyPr>
            <a:lstStyle/>
            <a:p>
              <a:pPr>
                <a:defRPr sz="1600">
                  <a:solidFill>
                    <a:srgbClr val="002060"/>
                  </a:solidFill>
                </a:defRPr>
              </a:pPr>
              <a:r>
                <a:rPr lang="en-US" dirty="0">
                  <a:solidFill>
                    <a:schemeClr val="tx1"/>
                  </a:solidFill>
                </a:rPr>
                <a:t>H4</a:t>
              </a:r>
              <a:endParaRPr dirty="0">
                <a:solidFill>
                  <a:schemeClr val="tx1"/>
                </a:solidFill>
              </a:endParaRPr>
            </a:p>
          </p:txBody>
        </p:sp>
        <p:sp>
          <p:nvSpPr>
            <p:cNvPr id="119" name="Rectangle">
              <a:extLst>
                <a:ext uri="{FF2B5EF4-FFF2-40B4-BE49-F238E27FC236}">
                  <a16:creationId xmlns:a16="http://schemas.microsoft.com/office/drawing/2014/main" id="{93527190-2B4F-1A48-BC41-B065D5BE6773}"/>
                </a:ext>
              </a:extLst>
            </p:cNvPr>
            <p:cNvSpPr/>
            <p:nvPr/>
          </p:nvSpPr>
          <p:spPr>
            <a:xfrm>
              <a:off x="8119567" y="3934534"/>
              <a:ext cx="681319" cy="242609"/>
            </a:xfrm>
            <a:prstGeom prst="rect">
              <a:avLst/>
            </a:prstGeom>
            <a:solidFill>
              <a:schemeClr val="bg1"/>
            </a:solidFill>
            <a:ln w="12700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36000" tIns="0" rIns="45719" bIns="45719" numCol="1" anchor="t">
              <a:noAutofit/>
            </a:bodyPr>
            <a:lstStyle/>
            <a:p>
              <a:pPr>
                <a:defRPr sz="1600">
                  <a:solidFill>
                    <a:srgbClr val="002060"/>
                  </a:solidFill>
                </a:defRPr>
              </a:pPr>
              <a:r>
                <a:rPr lang="en-US" dirty="0">
                  <a:solidFill>
                    <a:schemeClr val="tx1"/>
                  </a:solidFill>
                </a:rPr>
                <a:t>P4</a:t>
              </a:r>
              <a:endParaRPr dirty="0">
                <a:solidFill>
                  <a:schemeClr val="tx1"/>
                </a:solidFill>
              </a:endParaRPr>
            </a:p>
          </p:txBody>
        </p:sp>
        <p:sp>
          <p:nvSpPr>
            <p:cNvPr id="120" name="Rectangle">
              <a:extLst>
                <a:ext uri="{FF2B5EF4-FFF2-40B4-BE49-F238E27FC236}">
                  <a16:creationId xmlns:a16="http://schemas.microsoft.com/office/drawing/2014/main" id="{B06A1FEE-EAA7-114E-AC9F-CCE502BCB43D}"/>
                </a:ext>
              </a:extLst>
            </p:cNvPr>
            <p:cNvSpPr/>
            <p:nvPr/>
          </p:nvSpPr>
          <p:spPr>
            <a:xfrm>
              <a:off x="8119567" y="4803901"/>
              <a:ext cx="681319" cy="242609"/>
            </a:xfrm>
            <a:prstGeom prst="rect">
              <a:avLst/>
            </a:prstGeom>
            <a:solidFill>
              <a:schemeClr val="bg1"/>
            </a:solidFill>
            <a:ln w="12700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36000" tIns="0" rIns="45719" bIns="45719" numCol="1" anchor="t">
              <a:noAutofit/>
            </a:bodyPr>
            <a:lstStyle/>
            <a:p>
              <a:pPr>
                <a:defRPr sz="1600">
                  <a:solidFill>
                    <a:srgbClr val="002060"/>
                  </a:solidFill>
                </a:defRPr>
              </a:pPr>
              <a:r>
                <a:rPr lang="en-US" dirty="0">
                  <a:solidFill>
                    <a:schemeClr val="tx1"/>
                  </a:solidFill>
                </a:rPr>
                <a:t>E4</a:t>
              </a:r>
              <a:endParaRPr dirty="0">
                <a:solidFill>
                  <a:schemeClr val="tx1"/>
                </a:solidFill>
              </a:endParaRPr>
            </a:p>
          </p:txBody>
        </p:sp>
        <p:sp>
          <p:nvSpPr>
            <p:cNvPr id="127" name="Rectangle">
              <a:extLst>
                <a:ext uri="{FF2B5EF4-FFF2-40B4-BE49-F238E27FC236}">
                  <a16:creationId xmlns:a16="http://schemas.microsoft.com/office/drawing/2014/main" id="{81C80A3C-AB63-2748-8C4F-31C2970C2621}"/>
                </a:ext>
              </a:extLst>
            </p:cNvPr>
            <p:cNvSpPr/>
            <p:nvPr/>
          </p:nvSpPr>
          <p:spPr>
            <a:xfrm>
              <a:off x="8119567" y="4369217"/>
              <a:ext cx="681319" cy="242609"/>
            </a:xfrm>
            <a:prstGeom prst="rect">
              <a:avLst/>
            </a:prstGeom>
            <a:solidFill>
              <a:schemeClr val="bg1"/>
            </a:solidFill>
            <a:ln w="12700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36000" tIns="0" rIns="45719" bIns="45719" numCol="1" anchor="t">
              <a:noAutofit/>
            </a:bodyPr>
            <a:lstStyle/>
            <a:p>
              <a:pPr>
                <a:defRPr sz="1600">
                  <a:solidFill>
                    <a:srgbClr val="002060"/>
                  </a:solidFill>
                </a:defRPr>
              </a:pPr>
              <a:r>
                <a:rPr lang="en-US" dirty="0">
                  <a:solidFill>
                    <a:schemeClr val="tx1"/>
                  </a:solidFill>
                </a:rPr>
                <a:t>R4</a:t>
              </a:r>
              <a:endParaRPr dirty="0">
                <a:solidFill>
                  <a:schemeClr val="tx1"/>
                </a:solidFill>
              </a:endParaRPr>
            </a:p>
          </p:txBody>
        </p:sp>
        <p:sp>
          <p:nvSpPr>
            <p:cNvPr id="128" name="Rectangle">
              <a:extLst>
                <a:ext uri="{FF2B5EF4-FFF2-40B4-BE49-F238E27FC236}">
                  <a16:creationId xmlns:a16="http://schemas.microsoft.com/office/drawing/2014/main" id="{3CFC22C7-1C4C-0848-995F-095C184582AC}"/>
                </a:ext>
              </a:extLst>
            </p:cNvPr>
            <p:cNvSpPr/>
            <p:nvPr/>
          </p:nvSpPr>
          <p:spPr>
            <a:xfrm>
              <a:off x="8119567" y="3536954"/>
              <a:ext cx="681319" cy="242609"/>
            </a:xfrm>
            <a:prstGeom prst="rect">
              <a:avLst/>
            </a:prstGeom>
            <a:solidFill>
              <a:schemeClr val="bg1"/>
            </a:solidFill>
            <a:ln w="12700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36000" tIns="0" rIns="45719" bIns="45719" numCol="1" anchor="t">
              <a:noAutofit/>
            </a:bodyPr>
            <a:lstStyle/>
            <a:p>
              <a:pPr>
                <a:defRPr sz="1600">
                  <a:solidFill>
                    <a:srgbClr val="002060"/>
                  </a:solidFill>
                </a:defRPr>
              </a:pPr>
              <a:r>
                <a:rPr lang="en-US" dirty="0">
                  <a:solidFill>
                    <a:schemeClr val="tx1"/>
                  </a:solidFill>
                </a:rPr>
                <a:t>S4</a:t>
              </a:r>
              <a:endParaRPr dirty="0">
                <a:solidFill>
                  <a:schemeClr val="tx1"/>
                </a:solidFill>
              </a:endParaRPr>
            </a:p>
          </p:txBody>
        </p:sp>
        <p:sp>
          <p:nvSpPr>
            <p:cNvPr id="129" name="Trapezoid 128">
              <a:extLst>
                <a:ext uri="{FF2B5EF4-FFF2-40B4-BE49-F238E27FC236}">
                  <a16:creationId xmlns:a16="http://schemas.microsoft.com/office/drawing/2014/main" id="{A28685CD-B98E-E942-B576-49AC200C3219}"/>
                </a:ext>
              </a:extLst>
            </p:cNvPr>
            <p:cNvSpPr/>
            <p:nvPr/>
          </p:nvSpPr>
          <p:spPr>
            <a:xfrm rot="16200000">
              <a:off x="8276027" y="5249013"/>
              <a:ext cx="345857" cy="211982"/>
            </a:xfrm>
            <a:prstGeom prst="trapezoid">
              <a:avLst>
                <a:gd name="adj" fmla="val 62374"/>
              </a:avLst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ysDot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</p:grpSp>
      <p:sp>
        <p:nvSpPr>
          <p:cNvPr id="5" name="Title 4">
            <a:extLst>
              <a:ext uri="{FF2B5EF4-FFF2-40B4-BE49-F238E27FC236}">
                <a16:creationId xmlns:a16="http://schemas.microsoft.com/office/drawing/2014/main" id="{60C31CDD-C5DF-EC46-9BA0-0C40F254FA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Diagram 5</a:t>
            </a:r>
          </a:p>
        </p:txBody>
      </p:sp>
    </p:spTree>
    <p:extLst>
      <p:ext uri="{BB962C8B-B14F-4D97-AF65-F5344CB8AC3E}">
        <p14:creationId xmlns:p14="http://schemas.microsoft.com/office/powerpoint/2010/main" val="33081174"/>
      </p:ext>
    </p:extLst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" name="Title 1"/>
          <p:cNvSpPr txBox="1">
            <a:spLocks noGrp="1"/>
          </p:cNvSpPr>
          <p:nvPr>
            <p:ph type="title"/>
          </p:nvPr>
        </p:nvSpPr>
        <p:spPr>
          <a:xfrm>
            <a:off x="695324" y="728662"/>
            <a:ext cx="10801351" cy="666473"/>
          </a:xfrm>
          <a:prstGeom prst="rect">
            <a:avLst/>
          </a:prstGeom>
        </p:spPr>
        <p:txBody>
          <a:bodyPr lIns="0" tIns="0" rIns="0" bIns="0" anchor="t"/>
          <a:lstStyle>
            <a:lvl1pPr>
              <a:defRPr sz="3600"/>
            </a:lvl1pPr>
          </a:lstStyle>
          <a:p>
            <a:r>
              <a:rPr lang="en-US" dirty="0"/>
              <a:t>Diagram 6</a:t>
            </a:r>
            <a:endParaRPr dirty="0"/>
          </a:p>
        </p:txBody>
      </p:sp>
      <p:sp>
        <p:nvSpPr>
          <p:cNvPr id="728" name="Shape"/>
          <p:cNvSpPr/>
          <p:nvPr/>
        </p:nvSpPr>
        <p:spPr>
          <a:xfrm>
            <a:off x="3946167" y="4239715"/>
            <a:ext cx="3998512" cy="137731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6644" extrusionOk="0">
                <a:moveTo>
                  <a:pt x="0" y="1006"/>
                </a:moveTo>
                <a:cubicBezTo>
                  <a:pt x="3600" y="-2478"/>
                  <a:pt x="7200" y="4490"/>
                  <a:pt x="10800" y="1006"/>
                </a:cubicBezTo>
                <a:cubicBezTo>
                  <a:pt x="14400" y="-2478"/>
                  <a:pt x="18000" y="4490"/>
                  <a:pt x="21600" y="1006"/>
                </a:cubicBezTo>
                <a:lnTo>
                  <a:pt x="21600" y="15638"/>
                </a:lnTo>
                <a:cubicBezTo>
                  <a:pt x="18000" y="19122"/>
                  <a:pt x="14400" y="12154"/>
                  <a:pt x="10800" y="15638"/>
                </a:cubicBezTo>
                <a:cubicBezTo>
                  <a:pt x="7200" y="19122"/>
                  <a:pt x="3600" y="12154"/>
                  <a:pt x="0" y="15638"/>
                </a:cubicBezTo>
                <a:close/>
              </a:path>
            </a:pathLst>
          </a:custGeom>
          <a:solidFill>
            <a:srgbClr val="DBE4F3"/>
          </a:solidFill>
          <a:ln w="1905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108000" rIns="45719" bIns="108000" numCol="1" spcCol="38100" rtlCol="0" anchor="ctr">
            <a:noAutofit/>
          </a:bodyPr>
          <a:lstStyle/>
          <a:p>
            <a:pPr algn="ctr"/>
            <a:endParaRPr b="1" dirty="0">
              <a:solidFill>
                <a:schemeClr val="bg1"/>
              </a:solidFill>
            </a:endParaRPr>
          </a:p>
        </p:txBody>
      </p:sp>
      <p:sp>
        <p:nvSpPr>
          <p:cNvPr id="731" name="Rectangle"/>
          <p:cNvSpPr/>
          <p:nvPr/>
        </p:nvSpPr>
        <p:spPr>
          <a:xfrm>
            <a:off x="5714923" y="4714180"/>
            <a:ext cx="1536560" cy="634928"/>
          </a:xfrm>
          <a:prstGeom prst="rect">
            <a:avLst/>
          </a:prstGeom>
          <a:solidFill>
            <a:srgbClr val="4C8FCF"/>
          </a:solidFill>
          <a:ln w="12700" cap="flat">
            <a:solidFill>
              <a:srgbClr val="32538F"/>
            </a:solidFill>
            <a:prstDash val="solid"/>
            <a:miter lim="800000"/>
          </a:ln>
          <a:effectLst/>
        </p:spPr>
        <p:txBody>
          <a:bodyPr wrap="square" lIns="45719" tIns="45719" rIns="45719" bIns="45719" numCol="1" anchor="t">
            <a:noAutofit/>
          </a:bodyPr>
          <a:lstStyle/>
          <a:p>
            <a:pPr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761" name="Shape"/>
          <p:cNvSpPr/>
          <p:nvPr/>
        </p:nvSpPr>
        <p:spPr>
          <a:xfrm>
            <a:off x="1943356" y="3714613"/>
            <a:ext cx="1475146" cy="134463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9255" extrusionOk="0">
                <a:moveTo>
                  <a:pt x="0" y="0"/>
                </a:moveTo>
                <a:lnTo>
                  <a:pt x="21600" y="0"/>
                </a:lnTo>
                <a:lnTo>
                  <a:pt x="21600" y="15641"/>
                </a:lnTo>
                <a:cubicBezTo>
                  <a:pt x="10800" y="15641"/>
                  <a:pt x="10800" y="21600"/>
                  <a:pt x="0" y="18214"/>
                </a:cubicBezTo>
                <a:close/>
              </a:path>
            </a:pathLst>
          </a:custGeom>
          <a:solidFill>
            <a:srgbClr val="4C8FCF"/>
          </a:solidFill>
          <a:ln w="1905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108000" rIns="45719" bIns="108000" numCol="1" spcCol="38100" rtlCol="0" anchor="ctr">
            <a:noAutofit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</a:rPr>
              <a:t>L</a:t>
            </a:r>
            <a:endParaRPr b="1" dirty="0">
              <a:solidFill>
                <a:schemeClr val="bg1"/>
              </a:solidFill>
            </a:endParaRPr>
          </a:p>
        </p:txBody>
      </p:sp>
      <p:sp>
        <p:nvSpPr>
          <p:cNvPr id="769" name="Left Brace 10"/>
          <p:cNvSpPr/>
          <p:nvPr/>
        </p:nvSpPr>
        <p:spPr>
          <a:xfrm>
            <a:off x="3595013" y="3714613"/>
            <a:ext cx="202171" cy="134463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21600"/>
                </a:moveTo>
                <a:cubicBezTo>
                  <a:pt x="15635" y="21600"/>
                  <a:pt x="10800" y="21479"/>
                  <a:pt x="10800" y="21329"/>
                </a:cubicBezTo>
                <a:lnTo>
                  <a:pt x="10800" y="11071"/>
                </a:lnTo>
                <a:cubicBezTo>
                  <a:pt x="10800" y="10921"/>
                  <a:pt x="5965" y="10800"/>
                  <a:pt x="0" y="10800"/>
                </a:cubicBezTo>
                <a:cubicBezTo>
                  <a:pt x="5965" y="10800"/>
                  <a:pt x="10800" y="10679"/>
                  <a:pt x="10800" y="10529"/>
                </a:cubicBezTo>
                <a:lnTo>
                  <a:pt x="10800" y="271"/>
                </a:lnTo>
                <a:cubicBezTo>
                  <a:pt x="10800" y="121"/>
                  <a:pt x="15635" y="0"/>
                  <a:pt x="21600" y="0"/>
                </a:cubicBezTo>
              </a:path>
            </a:pathLst>
          </a:custGeom>
          <a:ln w="28575">
            <a:solidFill>
              <a:schemeClr val="tx1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0000"/>
                </a:solidFill>
              </a:defRPr>
            </a:pPr>
            <a:endParaRPr/>
          </a:p>
        </p:txBody>
      </p:sp>
      <p:sp>
        <p:nvSpPr>
          <p:cNvPr id="779" name="Rectangle"/>
          <p:cNvSpPr/>
          <p:nvPr/>
        </p:nvSpPr>
        <p:spPr>
          <a:xfrm>
            <a:off x="3340102" y="2929090"/>
            <a:ext cx="7302674" cy="313928"/>
          </a:xfrm>
          <a:prstGeom prst="rect">
            <a:avLst/>
          </a:prstGeom>
          <a:solidFill>
            <a:srgbClr val="FFF2CC"/>
          </a:solidFill>
          <a:ln w="12700" cap="flat">
            <a:solidFill>
              <a:srgbClr val="000000"/>
            </a:solidFill>
            <a:prstDash val="solid"/>
            <a:miter lim="800000"/>
          </a:ln>
          <a:effectLst/>
        </p:spPr>
        <p:txBody>
          <a:bodyPr wrap="square" lIns="45719" tIns="45719" rIns="45719" bIns="45719" numCol="1" anchor="ctr">
            <a:noAutofit/>
          </a:bodyPr>
          <a:lstStyle/>
          <a:p>
            <a:r>
              <a:rPr lang="en-GB" sz="1400" b="1" dirty="0"/>
              <a:t>key</a:t>
            </a:r>
            <a:r>
              <a:rPr lang="en-GB" sz="1400" dirty="0"/>
              <a:t>=CAR0, </a:t>
            </a:r>
            <a:r>
              <a:rPr lang="en-GB" sz="1400" b="1" dirty="0"/>
              <a:t>value</a:t>
            </a:r>
            <a:r>
              <a:rPr lang="en-GB" sz="1400" dirty="0"/>
              <a:t>={color: blue, make: Toyota, model: Prius, owner: Tomoko}</a:t>
            </a:r>
            <a:r>
              <a:rPr lang="en-GB" sz="1400" dirty="0">
                <a:solidFill>
                  <a:schemeClr val="tx1"/>
                </a:solidFill>
              </a:rPr>
              <a:t>		</a:t>
            </a:r>
            <a:r>
              <a:rPr lang="en-GB" sz="1400" b="1" dirty="0">
                <a:solidFill>
                  <a:srgbClr val="FF0000"/>
                </a:solidFill>
              </a:rPr>
              <a:t>version=0</a:t>
            </a:r>
            <a:r>
              <a:rPr lang="en-GB" sz="1400" dirty="0">
                <a:solidFill>
                  <a:srgbClr val="FF0000"/>
                </a:solidFill>
              </a:rPr>
              <a:t> </a:t>
            </a:r>
            <a:endParaRPr lang="en-GB" sz="1400" b="1" dirty="0">
              <a:solidFill>
                <a:srgbClr val="FF0000"/>
              </a:solidFill>
            </a:endParaRPr>
          </a:p>
        </p:txBody>
      </p:sp>
      <p:sp>
        <p:nvSpPr>
          <p:cNvPr id="782" name="Rectangle"/>
          <p:cNvSpPr/>
          <p:nvPr/>
        </p:nvSpPr>
        <p:spPr>
          <a:xfrm>
            <a:off x="3340104" y="2247595"/>
            <a:ext cx="7302674" cy="313927"/>
          </a:xfrm>
          <a:prstGeom prst="rect">
            <a:avLst/>
          </a:prstGeom>
          <a:solidFill>
            <a:srgbClr val="FFF2CC"/>
          </a:solidFill>
          <a:ln w="12700" cap="flat">
            <a:solidFill>
              <a:srgbClr val="000000"/>
            </a:solidFill>
            <a:prstDash val="solid"/>
            <a:miter lim="800000"/>
          </a:ln>
          <a:effectLst/>
        </p:spPr>
        <p:txBody>
          <a:bodyPr wrap="square" lIns="45719" tIns="45719" rIns="45719" bIns="45719" numCol="1" anchor="ctr">
            <a:noAutofit/>
          </a:bodyPr>
          <a:lstStyle/>
          <a:p>
            <a:r>
              <a:rPr lang="en-GB" sz="1400" b="1" dirty="0"/>
              <a:t>key</a:t>
            </a:r>
            <a:r>
              <a:rPr lang="en-GB" sz="1400" dirty="0"/>
              <a:t>=CAR2, </a:t>
            </a:r>
            <a:r>
              <a:rPr lang="en-GB" sz="1400" b="1" dirty="0"/>
              <a:t>value</a:t>
            </a:r>
            <a:r>
              <a:rPr lang="en-GB" sz="1400" dirty="0"/>
              <a:t>={color: green, make: Hyundai, model: Tucson, owner: Jin Soo}</a:t>
            </a:r>
            <a:r>
              <a:rPr lang="en-GB" sz="1400" b="1" dirty="0">
                <a:solidFill>
                  <a:schemeClr val="tx1"/>
                </a:solidFill>
              </a:rPr>
              <a:t>	</a:t>
            </a:r>
            <a:r>
              <a:rPr lang="en-GB" sz="1400" b="1" dirty="0">
                <a:solidFill>
                  <a:srgbClr val="FF0000"/>
                </a:solidFill>
              </a:rPr>
              <a:t>version=0</a:t>
            </a:r>
            <a:r>
              <a:rPr lang="en-GB" sz="1400" dirty="0">
                <a:solidFill>
                  <a:srgbClr val="FF0000"/>
                </a:solidFill>
              </a:rPr>
              <a:t> </a:t>
            </a:r>
            <a:endParaRPr lang="en-GB" sz="1400" b="1" dirty="0">
              <a:solidFill>
                <a:srgbClr val="FF0000"/>
              </a:solidFill>
            </a:endParaRPr>
          </a:p>
        </p:txBody>
      </p:sp>
      <p:sp>
        <p:nvSpPr>
          <p:cNvPr id="785" name="Rectangle"/>
          <p:cNvSpPr/>
          <p:nvPr/>
        </p:nvSpPr>
        <p:spPr>
          <a:xfrm>
            <a:off x="3340104" y="1906848"/>
            <a:ext cx="7302674" cy="313927"/>
          </a:xfrm>
          <a:prstGeom prst="rect">
            <a:avLst/>
          </a:prstGeom>
          <a:solidFill>
            <a:srgbClr val="FFF2CC"/>
          </a:solidFill>
          <a:ln w="12700" cap="flat">
            <a:solidFill>
              <a:srgbClr val="000000"/>
            </a:solidFill>
            <a:prstDash val="solid"/>
            <a:miter lim="800000"/>
          </a:ln>
          <a:effectLst/>
        </p:spPr>
        <p:txBody>
          <a:bodyPr wrap="square" lIns="45719" tIns="45719" rIns="45719" bIns="45719" numCol="1" anchor="ctr">
            <a:noAutofit/>
          </a:bodyPr>
          <a:lstStyle/>
          <a:p>
            <a:r>
              <a:rPr lang="en-GB" sz="1400" b="1" dirty="0"/>
              <a:t>key</a:t>
            </a:r>
            <a:r>
              <a:rPr lang="en-GB" sz="1400" dirty="0"/>
              <a:t>=CAR3, </a:t>
            </a:r>
            <a:r>
              <a:rPr lang="en-GB" sz="1400" b="1" dirty="0"/>
              <a:t>value</a:t>
            </a:r>
            <a:r>
              <a:rPr lang="en-GB" sz="1400" dirty="0"/>
              <a:t>={</a:t>
            </a:r>
            <a:r>
              <a:rPr lang="en-GB" sz="1400" dirty="0">
                <a:solidFill>
                  <a:schemeClr val="tx1"/>
                </a:solidFill>
              </a:rPr>
              <a:t>color: yellow, make: Volkswagen, model: Passat, owner: Max}</a:t>
            </a:r>
            <a:r>
              <a:rPr lang="en-GB" sz="1400" b="1" dirty="0">
                <a:solidFill>
                  <a:schemeClr val="tx1"/>
                </a:solidFill>
              </a:rPr>
              <a:t> 	</a:t>
            </a:r>
            <a:r>
              <a:rPr lang="en-GB" sz="1400" b="1" dirty="0">
                <a:solidFill>
                  <a:srgbClr val="FF0000"/>
                </a:solidFill>
              </a:rPr>
              <a:t>version=0</a:t>
            </a:r>
            <a:r>
              <a:rPr lang="en-GB" sz="1400" dirty="0">
                <a:solidFill>
                  <a:srgbClr val="FF0000"/>
                </a:solidFill>
              </a:rPr>
              <a:t> </a:t>
            </a:r>
            <a:endParaRPr lang="en-GB" sz="1400" b="1" dirty="0">
              <a:solidFill>
                <a:srgbClr val="FF0000"/>
              </a:solidFill>
            </a:endParaRPr>
          </a:p>
        </p:txBody>
      </p:sp>
      <p:sp>
        <p:nvSpPr>
          <p:cNvPr id="788" name="Rectangle"/>
          <p:cNvSpPr/>
          <p:nvPr/>
        </p:nvSpPr>
        <p:spPr>
          <a:xfrm>
            <a:off x="3340101" y="2588342"/>
            <a:ext cx="7302674" cy="313928"/>
          </a:xfrm>
          <a:prstGeom prst="rect">
            <a:avLst/>
          </a:prstGeom>
          <a:solidFill>
            <a:srgbClr val="FFF2CC"/>
          </a:solidFill>
          <a:ln w="12700" cap="flat">
            <a:solidFill>
              <a:srgbClr val="000000"/>
            </a:solidFill>
            <a:prstDash val="solid"/>
            <a:miter lim="800000"/>
          </a:ln>
          <a:effectLst/>
        </p:spPr>
        <p:txBody>
          <a:bodyPr wrap="square" lIns="45719" tIns="45719" rIns="45719" bIns="45719" numCol="1" anchor="ctr">
            <a:noAutofit/>
          </a:bodyPr>
          <a:lstStyle/>
          <a:p>
            <a:r>
              <a:rPr lang="en-GB" sz="1400" b="1" dirty="0"/>
              <a:t>key</a:t>
            </a:r>
            <a:r>
              <a:rPr lang="en-GB" sz="1400" dirty="0"/>
              <a:t>=CAR1, </a:t>
            </a:r>
            <a:r>
              <a:rPr lang="en-GB" sz="1400" b="1" dirty="0"/>
              <a:t>value</a:t>
            </a:r>
            <a:r>
              <a:rPr lang="en-GB" sz="1400" dirty="0"/>
              <a:t>={color: red, make: Ford, model: Mustang, owner: Brad}		</a:t>
            </a:r>
            <a:r>
              <a:rPr lang="en-GB" sz="1400" b="1" dirty="0">
                <a:solidFill>
                  <a:srgbClr val="FF0000"/>
                </a:solidFill>
              </a:rPr>
              <a:t>version=0</a:t>
            </a:r>
          </a:p>
        </p:txBody>
      </p:sp>
      <p:sp>
        <p:nvSpPr>
          <p:cNvPr id="792" name="Rectangle 26"/>
          <p:cNvSpPr/>
          <p:nvPr/>
        </p:nvSpPr>
        <p:spPr>
          <a:xfrm>
            <a:off x="1768838" y="1788508"/>
            <a:ext cx="8943280" cy="4025593"/>
          </a:xfrm>
          <a:prstGeom prst="rect">
            <a:avLst/>
          </a:prstGeom>
          <a:ln w="12700">
            <a:solidFill>
              <a:srgbClr val="32538F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77" name="Can 76">
            <a:extLst>
              <a:ext uri="{FF2B5EF4-FFF2-40B4-BE49-F238E27FC236}">
                <a16:creationId xmlns:a16="http://schemas.microsoft.com/office/drawing/2014/main" id="{C999A4D1-7440-A943-8D44-DC3B41DCCE0E}"/>
              </a:ext>
            </a:extLst>
          </p:cNvPr>
          <p:cNvSpPr/>
          <p:nvPr/>
        </p:nvSpPr>
        <p:spPr>
          <a:xfrm>
            <a:off x="3957011" y="3400235"/>
            <a:ext cx="1867319" cy="787193"/>
          </a:xfrm>
          <a:prstGeom prst="can">
            <a:avLst/>
          </a:prstGeom>
          <a:solidFill>
            <a:srgbClr val="4C8FCF"/>
          </a:solidFill>
          <a:ln w="1905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108000" rIns="45719" bIns="108000" numCol="1" spcCol="38100" rtlCol="0" anchor="ctr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800" b="1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W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9541C43-D800-2942-B1C5-F272B673E08F}"/>
              </a:ext>
            </a:extLst>
          </p:cNvPr>
          <p:cNvSpPr txBox="1"/>
          <p:nvPr/>
        </p:nvSpPr>
        <p:spPr>
          <a:xfrm>
            <a:off x="7706410" y="5211407"/>
            <a:ext cx="222175" cy="369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800" b="1" i="0" u="none" strike="noStrike" cap="none" spc="0" normalizeH="0" baseline="0" dirty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B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FA4C2363-FBCC-624B-B437-A84CAC05335C}"/>
              </a:ext>
            </a:extLst>
          </p:cNvPr>
          <p:cNvGrpSpPr/>
          <p:nvPr/>
        </p:nvGrpSpPr>
        <p:grpSpPr>
          <a:xfrm>
            <a:off x="6174009" y="4884165"/>
            <a:ext cx="1039255" cy="290748"/>
            <a:chOff x="6163868" y="5399578"/>
            <a:chExt cx="1039255" cy="290748"/>
          </a:xfrm>
        </p:grpSpPr>
        <p:sp>
          <p:nvSpPr>
            <p:cNvPr id="79" name="Rectangle">
              <a:extLst>
                <a:ext uri="{FF2B5EF4-FFF2-40B4-BE49-F238E27FC236}">
                  <a16:creationId xmlns:a16="http://schemas.microsoft.com/office/drawing/2014/main" id="{B3D3A925-89DD-1B4B-A526-A6C9D9F03A41}"/>
                </a:ext>
              </a:extLst>
            </p:cNvPr>
            <p:cNvSpPr/>
            <p:nvPr/>
          </p:nvSpPr>
          <p:spPr>
            <a:xfrm>
              <a:off x="6163868" y="5399578"/>
              <a:ext cx="234527" cy="290748"/>
            </a:xfrm>
            <a:prstGeom prst="rect">
              <a:avLst/>
            </a:prstGeom>
            <a:solidFill>
              <a:srgbClr val="FFF2CC"/>
            </a:solidFill>
            <a:ln w="12700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0" tIns="45719" rIns="0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r>
                <a:rPr lang="en-US" sz="1400" dirty="0">
                  <a:solidFill>
                    <a:schemeClr val="tx1"/>
                  </a:solidFill>
                </a:rPr>
                <a:t>T1</a:t>
              </a:r>
              <a:endParaRPr sz="1400" dirty="0">
                <a:solidFill>
                  <a:schemeClr val="tx1"/>
                </a:solidFill>
              </a:endParaRPr>
            </a:p>
          </p:txBody>
        </p:sp>
        <p:sp>
          <p:nvSpPr>
            <p:cNvPr id="80" name="Rectangle">
              <a:extLst>
                <a:ext uri="{FF2B5EF4-FFF2-40B4-BE49-F238E27FC236}">
                  <a16:creationId xmlns:a16="http://schemas.microsoft.com/office/drawing/2014/main" id="{33030991-CE54-2047-A4A6-BC3535450620}"/>
                </a:ext>
              </a:extLst>
            </p:cNvPr>
            <p:cNvSpPr/>
            <p:nvPr/>
          </p:nvSpPr>
          <p:spPr>
            <a:xfrm>
              <a:off x="6436106" y="5399578"/>
              <a:ext cx="234527" cy="290748"/>
            </a:xfrm>
            <a:prstGeom prst="rect">
              <a:avLst/>
            </a:prstGeom>
            <a:solidFill>
              <a:srgbClr val="FFF2CC"/>
            </a:solidFill>
            <a:ln w="12700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0" tIns="45719" rIns="0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r>
                <a:rPr lang="en-US" sz="1400" dirty="0">
                  <a:solidFill>
                    <a:schemeClr val="tx1"/>
                  </a:solidFill>
                </a:rPr>
                <a:t>T2</a:t>
              </a:r>
              <a:endParaRPr sz="1400" dirty="0">
                <a:solidFill>
                  <a:schemeClr val="tx1"/>
                </a:solidFill>
              </a:endParaRPr>
            </a:p>
          </p:txBody>
        </p:sp>
        <p:sp>
          <p:nvSpPr>
            <p:cNvPr id="81" name="Rectangle">
              <a:extLst>
                <a:ext uri="{FF2B5EF4-FFF2-40B4-BE49-F238E27FC236}">
                  <a16:creationId xmlns:a16="http://schemas.microsoft.com/office/drawing/2014/main" id="{AA603142-665E-E441-B7E4-0AC3C034D13C}"/>
                </a:ext>
              </a:extLst>
            </p:cNvPr>
            <p:cNvSpPr/>
            <p:nvPr/>
          </p:nvSpPr>
          <p:spPr>
            <a:xfrm>
              <a:off x="6702351" y="5399578"/>
              <a:ext cx="234527" cy="290748"/>
            </a:xfrm>
            <a:prstGeom prst="rect">
              <a:avLst/>
            </a:prstGeom>
            <a:solidFill>
              <a:srgbClr val="FFF2CC"/>
            </a:solidFill>
            <a:ln w="12700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0" tIns="45719" rIns="0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r>
                <a:rPr lang="en-US" sz="1400" dirty="0">
                  <a:solidFill>
                    <a:schemeClr val="tx1"/>
                  </a:solidFill>
                </a:rPr>
                <a:t>T3</a:t>
              </a:r>
              <a:endParaRPr sz="1400" dirty="0">
                <a:solidFill>
                  <a:schemeClr val="tx1"/>
                </a:solidFill>
              </a:endParaRPr>
            </a:p>
          </p:txBody>
        </p:sp>
        <p:sp>
          <p:nvSpPr>
            <p:cNvPr id="82" name="Rectangle">
              <a:extLst>
                <a:ext uri="{FF2B5EF4-FFF2-40B4-BE49-F238E27FC236}">
                  <a16:creationId xmlns:a16="http://schemas.microsoft.com/office/drawing/2014/main" id="{4BD218A9-6F34-FD4B-8277-959D32735749}"/>
                </a:ext>
              </a:extLst>
            </p:cNvPr>
            <p:cNvSpPr/>
            <p:nvPr/>
          </p:nvSpPr>
          <p:spPr>
            <a:xfrm>
              <a:off x="6968596" y="5399578"/>
              <a:ext cx="234527" cy="290748"/>
            </a:xfrm>
            <a:prstGeom prst="rect">
              <a:avLst/>
            </a:prstGeom>
            <a:solidFill>
              <a:srgbClr val="FFF2CC"/>
            </a:solidFill>
            <a:ln w="12700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0" tIns="45719" rIns="0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r>
                <a:rPr lang="en-US" sz="1400" dirty="0">
                  <a:solidFill>
                    <a:schemeClr val="tx1"/>
                  </a:solidFill>
                </a:rPr>
                <a:t>T4</a:t>
              </a:r>
              <a:endParaRPr sz="1400" dirty="0">
                <a:solidFill>
                  <a:schemeClr val="tx1"/>
                </a:solidFill>
              </a:endParaRPr>
            </a:p>
          </p:txBody>
        </p:sp>
      </p:grpSp>
      <p:sp>
        <p:nvSpPr>
          <p:cNvPr id="27" name="Rectangle 26">
            <a:extLst>
              <a:ext uri="{FF2B5EF4-FFF2-40B4-BE49-F238E27FC236}">
                <a16:creationId xmlns:a16="http://schemas.microsoft.com/office/drawing/2014/main" id="{5F4C2870-A3C9-A543-A499-082737414703}"/>
              </a:ext>
            </a:extLst>
          </p:cNvPr>
          <p:cNvSpPr/>
          <p:nvPr/>
        </p:nvSpPr>
        <p:spPr>
          <a:xfrm>
            <a:off x="5714923" y="4684431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>
                <a:solidFill>
                  <a:schemeClr val="bg1"/>
                </a:solidFill>
              </a:rPr>
              <a:t>1</a:t>
            </a:r>
          </a:p>
        </p:txBody>
      </p:sp>
      <p:cxnSp>
        <p:nvCxnSpPr>
          <p:cNvPr id="3" name="Elbow Connector 2">
            <a:extLst>
              <a:ext uri="{FF2B5EF4-FFF2-40B4-BE49-F238E27FC236}">
                <a16:creationId xmlns:a16="http://schemas.microsoft.com/office/drawing/2014/main" id="{66CE152E-55B8-1943-BF66-1BAB2C7EDA2F}"/>
              </a:ext>
            </a:extLst>
          </p:cNvPr>
          <p:cNvCxnSpPr>
            <a:cxnSpLocks/>
            <a:stCxn id="731" idx="0"/>
            <a:endCxn id="30" idx="0"/>
          </p:cNvCxnSpPr>
          <p:nvPr/>
        </p:nvCxnSpPr>
        <p:spPr>
          <a:xfrm rot="16200000" flipV="1">
            <a:off x="5674503" y="3905479"/>
            <a:ext cx="6351" cy="1611051"/>
          </a:xfrm>
          <a:prstGeom prst="bentConnector3">
            <a:avLst>
              <a:gd name="adj1" fmla="val 3699433"/>
            </a:avLst>
          </a:prstGeom>
          <a:noFill/>
          <a:ln w="12700" cap="flat">
            <a:solidFill>
              <a:schemeClr val="tx1"/>
            </a:solidFill>
            <a:prstDash val="sysDot"/>
            <a:miter lim="8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30" name="Rectangle">
            <a:extLst>
              <a:ext uri="{FF2B5EF4-FFF2-40B4-BE49-F238E27FC236}">
                <a16:creationId xmlns:a16="http://schemas.microsoft.com/office/drawing/2014/main" id="{CC3ECE9E-D9BC-6B43-B40B-9DC591E12AD1}"/>
              </a:ext>
            </a:extLst>
          </p:cNvPr>
          <p:cNvSpPr/>
          <p:nvPr/>
        </p:nvSpPr>
        <p:spPr>
          <a:xfrm>
            <a:off x="4103872" y="4707829"/>
            <a:ext cx="1536560" cy="634928"/>
          </a:xfrm>
          <a:prstGeom prst="rect">
            <a:avLst/>
          </a:prstGeom>
          <a:solidFill>
            <a:srgbClr val="4C8FCF"/>
          </a:solidFill>
          <a:ln w="12700" cap="flat">
            <a:solidFill>
              <a:srgbClr val="32538F"/>
            </a:solidFill>
            <a:prstDash val="solid"/>
            <a:miter lim="800000"/>
          </a:ln>
          <a:effectLst/>
        </p:spPr>
        <p:txBody>
          <a:bodyPr wrap="square" lIns="45719" tIns="144000" rIns="45719" bIns="45719" numCol="1" anchor="t">
            <a:noAutofit/>
          </a:bodyPr>
          <a:lstStyle/>
          <a:p>
            <a:pPr algn="ctr">
              <a:defRPr>
                <a:solidFill>
                  <a:srgbClr val="FFFFFF"/>
                </a:solidFill>
              </a:defRPr>
            </a:pPr>
            <a:r>
              <a:rPr lang="en-US" dirty="0"/>
              <a:t>(genesis)</a:t>
            </a:r>
            <a:endParaRPr dirty="0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6CC78ACD-ECF0-094A-935A-AC21E0749DE5}"/>
              </a:ext>
            </a:extLst>
          </p:cNvPr>
          <p:cNvSpPr/>
          <p:nvPr/>
        </p:nvSpPr>
        <p:spPr>
          <a:xfrm>
            <a:off x="4103872" y="4688019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>
                <a:solidFill>
                  <a:schemeClr val="bg1"/>
                </a:solidFill>
              </a:rPr>
              <a:t>0</a:t>
            </a:r>
          </a:p>
        </p:txBody>
      </p:sp>
      <p:cxnSp>
        <p:nvCxnSpPr>
          <p:cNvPr id="12" name="Elbow Connector 11">
            <a:extLst>
              <a:ext uri="{FF2B5EF4-FFF2-40B4-BE49-F238E27FC236}">
                <a16:creationId xmlns:a16="http://schemas.microsoft.com/office/drawing/2014/main" id="{D31F9A3A-1A0F-984A-9F2F-BEA1B439CBF5}"/>
              </a:ext>
            </a:extLst>
          </p:cNvPr>
          <p:cNvCxnSpPr>
            <a:cxnSpLocks/>
            <a:stCxn id="77" idx="4"/>
            <a:endCxn id="779" idx="2"/>
          </p:cNvCxnSpPr>
          <p:nvPr/>
        </p:nvCxnSpPr>
        <p:spPr>
          <a:xfrm flipV="1">
            <a:off x="5824330" y="3243018"/>
            <a:ext cx="1167109" cy="550814"/>
          </a:xfrm>
          <a:prstGeom prst="bentConnector2">
            <a:avLst/>
          </a:prstGeom>
          <a:noFill/>
          <a:ln w="12700" cap="flat">
            <a:solidFill>
              <a:schemeClr val="tx1"/>
            </a:solidFill>
            <a:prstDash val="sysDot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</p:spTree>
    <p:extLst>
      <p:ext uri="{BB962C8B-B14F-4D97-AF65-F5344CB8AC3E}">
        <p14:creationId xmlns:p14="http://schemas.microsoft.com/office/powerpoint/2010/main" val="1173128344"/>
      </p:ext>
    </p:extLst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Title 1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8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Network</a:t>
            </a:r>
            <a:r>
              <a:rPr dirty="0"/>
              <a:t> Concept</a:t>
            </a:r>
          </a:p>
        </p:txBody>
      </p:sp>
      <p:sp>
        <p:nvSpPr>
          <p:cNvPr id="116" name="Text Placeholder 2"/>
          <p:cNvSpPr txBox="1">
            <a:spLocks noGrp="1"/>
          </p:cNvSpPr>
          <p:nvPr>
            <p:ph type="body" sz="quarter" idx="1"/>
          </p:nvPr>
        </p:nvSpPr>
        <p:spPr>
          <a:xfrm>
            <a:off x="831850" y="4589462"/>
            <a:ext cx="10515600" cy="1500188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Network, Consortium, Organization, Channel, Policy, Configuration</a:t>
            </a:r>
            <a:endParaRPr dirty="0"/>
          </a:p>
        </p:txBody>
      </p:sp>
      <p:sp>
        <p:nvSpPr>
          <p:cNvPr id="117" name="Slide Number Placeholder 3"/>
          <p:cNvSpPr txBox="1">
            <a:spLocks noGrp="1"/>
          </p:cNvSpPr>
          <p:nvPr>
            <p:ph type="sldNum" sz="quarter" idx="2"/>
          </p:nvPr>
        </p:nvSpPr>
        <p:spPr>
          <a:xfrm>
            <a:off x="3397339" y="6404290"/>
            <a:ext cx="184062" cy="269241"/>
          </a:xfrm>
          <a:prstGeom prst="rect">
            <a:avLst/>
          </a:prstGeom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9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199400057"/>
      </p:ext>
    </p:extLst>
  </p:cSld>
  <p:clrMapOvr>
    <a:masterClrMapping/>
  </p:clrMapOvr>
  <p:transition spd="med"/>
</p:sld>
</file>

<file path=ppt/theme/theme1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000FF"/>
      </a:hlink>
      <a:folHlink>
        <a:srgbClr val="FF00FF"/>
      </a:folHlink>
    </a:clrScheme>
    <a:fontScheme name="Office Theme">
      <a:majorFont>
        <a:latin typeface="Helvetica"/>
        <a:ea typeface="Helvetica"/>
        <a:cs typeface="Helvetica"/>
      </a:majorFont>
      <a:minorFont>
        <a:latin typeface="Calibri"/>
        <a:ea typeface="Calibri"/>
        <a:cs typeface="Calibri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000FF"/>
      </a:hlink>
      <a:folHlink>
        <a:srgbClr val="FF00FF"/>
      </a:folHlink>
    </a:clrScheme>
    <a:fontScheme name="Office Theme">
      <a:majorFont>
        <a:latin typeface="Helvetica"/>
        <a:ea typeface="Helvetica"/>
        <a:cs typeface="Helvetica"/>
      </a:majorFont>
      <a:minorFont>
        <a:latin typeface="Calibri"/>
        <a:ea typeface="Calibri"/>
        <a:cs typeface="Calibri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3485</TotalTime>
  <Words>2729</Words>
  <Application>Microsoft Macintosh PowerPoint</Application>
  <PresentationFormat>Widescreen</PresentationFormat>
  <Paragraphs>1134</Paragraphs>
  <Slides>38</Slides>
  <Notes>27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38</vt:i4>
      </vt:variant>
    </vt:vector>
  </HeadingPairs>
  <TitlesOfParts>
    <vt:vector size="44" baseType="lpstr">
      <vt:lpstr>Arial Unicode MS</vt:lpstr>
      <vt:lpstr>Arial</vt:lpstr>
      <vt:lpstr>Calibri</vt:lpstr>
      <vt:lpstr>Calibri Light</vt:lpstr>
      <vt:lpstr>Courier New</vt:lpstr>
      <vt:lpstr>Office Theme</vt:lpstr>
      <vt:lpstr>Diagrams for Documentation</vt:lpstr>
      <vt:lpstr>Ledger Concept</vt:lpstr>
      <vt:lpstr>Diagram 1 </vt:lpstr>
      <vt:lpstr>Diagram 2</vt:lpstr>
      <vt:lpstr>Diagram 3</vt:lpstr>
      <vt:lpstr>Diagram 4</vt:lpstr>
      <vt:lpstr>Diagram 5</vt:lpstr>
      <vt:lpstr>Diagram 6</vt:lpstr>
      <vt:lpstr>Network Concept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Smart Concept Chaincode Concept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Endorsement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Diagrams for Documentation</dc:title>
  <cp:lastModifiedBy>Anthony O'Dowd</cp:lastModifiedBy>
  <cp:revision>162</cp:revision>
  <dcterms:modified xsi:type="dcterms:W3CDTF">2019-01-18T07:27:58Z</dcterms:modified>
</cp:coreProperties>
</file>